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1"/>
  </p:sldMasterIdLst>
  <p:sldIdLst>
    <p:sldId id="256" r:id="rId2"/>
    <p:sldId id="259" r:id="rId3"/>
    <p:sldId id="284" r:id="rId4"/>
    <p:sldId id="280" r:id="rId5"/>
    <p:sldId id="267" r:id="rId6"/>
    <p:sldId id="277" r:id="rId7"/>
    <p:sldId id="278" r:id="rId8"/>
    <p:sldId id="260" r:id="rId9"/>
    <p:sldId id="310" r:id="rId10"/>
    <p:sldId id="282" r:id="rId11"/>
    <p:sldId id="261" r:id="rId12"/>
    <p:sldId id="263" r:id="rId13"/>
    <p:sldId id="264" r:id="rId14"/>
    <p:sldId id="271" r:id="rId15"/>
    <p:sldId id="292" r:id="rId16"/>
    <p:sldId id="298" r:id="rId17"/>
    <p:sldId id="297" r:id="rId18"/>
    <p:sldId id="283" r:id="rId19"/>
    <p:sldId id="285" r:id="rId20"/>
    <p:sldId id="286" r:id="rId21"/>
    <p:sldId id="287" r:id="rId22"/>
    <p:sldId id="288" r:id="rId23"/>
    <p:sldId id="289" r:id="rId24"/>
    <p:sldId id="290" r:id="rId25"/>
    <p:sldId id="291" r:id="rId26"/>
    <p:sldId id="293" r:id="rId27"/>
    <p:sldId id="299" r:id="rId28"/>
    <p:sldId id="300" r:id="rId29"/>
    <p:sldId id="303" r:id="rId30"/>
    <p:sldId id="304" r:id="rId31"/>
    <p:sldId id="306" r:id="rId32"/>
    <p:sldId id="307"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9264637-00D2-4547-90A7-1A9A440E1F87}">
          <p14:sldIdLst>
            <p14:sldId id="256"/>
            <p14:sldId id="259"/>
          </p14:sldIdLst>
        </p14:section>
        <p14:section name="Part 1" id="{08B8DE49-8C3C-46E2-B2B6-A0FCB0C42470}">
          <p14:sldIdLst>
            <p14:sldId id="284"/>
            <p14:sldId id="280"/>
            <p14:sldId id="267"/>
            <p14:sldId id="277"/>
            <p14:sldId id="278"/>
            <p14:sldId id="260"/>
            <p14:sldId id="310"/>
            <p14:sldId id="282"/>
            <p14:sldId id="261"/>
            <p14:sldId id="263"/>
            <p14:sldId id="264"/>
            <p14:sldId id="271"/>
            <p14:sldId id="292"/>
            <p14:sldId id="298"/>
            <p14:sldId id="297"/>
          </p14:sldIdLst>
        </p14:section>
        <p14:section name="Part 2" id="{1543FE3E-D207-4491-87FB-CCF3A2B155B2}">
          <p14:sldIdLst>
            <p14:sldId id="283"/>
            <p14:sldId id="285"/>
            <p14:sldId id="286"/>
            <p14:sldId id="287"/>
            <p14:sldId id="288"/>
            <p14:sldId id="289"/>
            <p14:sldId id="290"/>
            <p14:sldId id="291"/>
            <p14:sldId id="293"/>
            <p14:sldId id="299"/>
            <p14:sldId id="300"/>
            <p14:sldId id="303"/>
            <p14:sldId id="304"/>
            <p14:sldId id="306"/>
            <p14:sldId id="3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0C226"/>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varScale="1">
        <p:scale>
          <a:sx n="102" d="100"/>
          <a:sy n="102" d="100"/>
        </p:scale>
        <p:origin x="10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40F8AD-A6E1-41D1-8355-62151C360292}" type="doc">
      <dgm:prSet loTypeId="urn:microsoft.com/office/officeart/2005/8/layout/hProcess6" loCatId="process" qsTypeId="urn:microsoft.com/office/officeart/2005/8/quickstyle/simple1" qsCatId="simple" csTypeId="urn:microsoft.com/office/officeart/2005/8/colors/accent1_2" csCatId="accent1" phldr="1"/>
      <dgm:spPr/>
      <dgm:t>
        <a:bodyPr/>
        <a:lstStyle/>
        <a:p>
          <a:endParaRPr lang="en-US"/>
        </a:p>
      </dgm:t>
    </dgm:pt>
    <dgm:pt modelId="{7C761C76-1230-4B6D-82DF-32FC90906FE9}">
      <dgm:prSet phldrT="[Text]"/>
      <dgm:spPr/>
      <dgm:t>
        <a:bodyPr/>
        <a:lstStyle/>
        <a:p>
          <a:r>
            <a:rPr lang="en-US" dirty="0" smtClean="0"/>
            <a:t>Part 1</a:t>
          </a:r>
          <a:endParaRPr lang="en-US" dirty="0"/>
        </a:p>
      </dgm:t>
    </dgm:pt>
    <dgm:pt modelId="{8FF23D94-816E-4D59-BA9B-1C319F98B024}" type="parTrans" cxnId="{0AED41EF-5BAD-4BF4-A626-8282F5E7E1E5}">
      <dgm:prSet/>
      <dgm:spPr/>
      <dgm:t>
        <a:bodyPr/>
        <a:lstStyle/>
        <a:p>
          <a:endParaRPr lang="en-US"/>
        </a:p>
      </dgm:t>
    </dgm:pt>
    <dgm:pt modelId="{39E34138-A1F1-4E55-ABE6-EA09CCFEBB99}" type="sibTrans" cxnId="{0AED41EF-5BAD-4BF4-A626-8282F5E7E1E5}">
      <dgm:prSet/>
      <dgm:spPr/>
      <dgm:t>
        <a:bodyPr/>
        <a:lstStyle/>
        <a:p>
          <a:endParaRPr lang="en-US"/>
        </a:p>
      </dgm:t>
    </dgm:pt>
    <dgm:pt modelId="{61DF8D45-168C-489F-92D5-7F03AD48A8E6}">
      <dgm:prSet phldrT="[Text]"/>
      <dgm:spPr/>
      <dgm:t>
        <a:bodyPr/>
        <a:lstStyle/>
        <a:p>
          <a:r>
            <a:rPr lang="en-US" dirty="0" smtClean="0"/>
            <a:t>Introduction</a:t>
          </a:r>
          <a:endParaRPr lang="en-US" dirty="0"/>
        </a:p>
      </dgm:t>
    </dgm:pt>
    <dgm:pt modelId="{DD0A5D97-9DE3-4AFF-A426-FDC453F58235}" type="parTrans" cxnId="{82B13C5B-207C-47AB-AF5C-72229F1604EF}">
      <dgm:prSet/>
      <dgm:spPr/>
      <dgm:t>
        <a:bodyPr/>
        <a:lstStyle/>
        <a:p>
          <a:endParaRPr lang="en-US"/>
        </a:p>
      </dgm:t>
    </dgm:pt>
    <dgm:pt modelId="{5FA7D686-54AA-4681-9E05-B25D0639FEB9}" type="sibTrans" cxnId="{82B13C5B-207C-47AB-AF5C-72229F1604EF}">
      <dgm:prSet/>
      <dgm:spPr/>
      <dgm:t>
        <a:bodyPr/>
        <a:lstStyle/>
        <a:p>
          <a:endParaRPr lang="en-US"/>
        </a:p>
      </dgm:t>
    </dgm:pt>
    <dgm:pt modelId="{62153478-159A-4AEC-8ECC-02D6FA6FCF53}">
      <dgm:prSet phldrT="[Text]"/>
      <dgm:spPr/>
      <dgm:t>
        <a:bodyPr/>
        <a:lstStyle/>
        <a:p>
          <a:r>
            <a:rPr lang="en-US" dirty="0" smtClean="0"/>
            <a:t>Part 2</a:t>
          </a:r>
          <a:endParaRPr lang="en-US" dirty="0"/>
        </a:p>
      </dgm:t>
    </dgm:pt>
    <dgm:pt modelId="{6FFDEC7D-DA3A-4641-AEFA-DF7591EE2B51}" type="parTrans" cxnId="{562AFA80-CD8F-4D0A-AF0F-6D961B022162}">
      <dgm:prSet/>
      <dgm:spPr/>
      <dgm:t>
        <a:bodyPr/>
        <a:lstStyle/>
        <a:p>
          <a:endParaRPr lang="en-US"/>
        </a:p>
      </dgm:t>
    </dgm:pt>
    <dgm:pt modelId="{FA21BA8E-7C36-4BFA-8F6E-3AEA33FE660F}" type="sibTrans" cxnId="{562AFA80-CD8F-4D0A-AF0F-6D961B022162}">
      <dgm:prSet/>
      <dgm:spPr/>
      <dgm:t>
        <a:bodyPr/>
        <a:lstStyle/>
        <a:p>
          <a:endParaRPr lang="en-US"/>
        </a:p>
      </dgm:t>
    </dgm:pt>
    <dgm:pt modelId="{515C23EF-854F-4A35-A3FE-0AD1D05FF570}">
      <dgm:prSet phldrT="[Text]"/>
      <dgm:spPr/>
      <dgm:t>
        <a:bodyPr/>
        <a:lstStyle/>
        <a:p>
          <a:r>
            <a:rPr lang="en-US" dirty="0" smtClean="0"/>
            <a:t>Hands-on Activity</a:t>
          </a:r>
          <a:endParaRPr lang="en-US" dirty="0"/>
        </a:p>
      </dgm:t>
    </dgm:pt>
    <dgm:pt modelId="{2194DADB-5983-48A8-94A2-F67DD60F4DFA}" type="parTrans" cxnId="{763DBB2F-9520-410C-829B-06E64BFF965B}">
      <dgm:prSet/>
      <dgm:spPr/>
      <dgm:t>
        <a:bodyPr/>
        <a:lstStyle/>
        <a:p>
          <a:endParaRPr lang="en-US"/>
        </a:p>
      </dgm:t>
    </dgm:pt>
    <dgm:pt modelId="{B099928A-2FD2-40AE-B4E8-564E4AB083BE}" type="sibTrans" cxnId="{763DBB2F-9520-410C-829B-06E64BFF965B}">
      <dgm:prSet/>
      <dgm:spPr/>
      <dgm:t>
        <a:bodyPr/>
        <a:lstStyle/>
        <a:p>
          <a:endParaRPr lang="en-US"/>
        </a:p>
      </dgm:t>
    </dgm:pt>
    <dgm:pt modelId="{5A35F1C2-7A09-43C6-912B-9F7F6250EEE1}">
      <dgm:prSet phldrT="[Text]"/>
      <dgm:spPr/>
      <dgm:t>
        <a:bodyPr/>
        <a:lstStyle/>
        <a:p>
          <a:r>
            <a:rPr lang="en-US" dirty="0" smtClean="0"/>
            <a:t>Part 3</a:t>
          </a:r>
          <a:endParaRPr lang="en-US" dirty="0"/>
        </a:p>
      </dgm:t>
    </dgm:pt>
    <dgm:pt modelId="{776C6C17-963F-424A-AE3D-450A8793F99F}" type="parTrans" cxnId="{42B71C21-FC29-47E0-AA57-F849550B58C3}">
      <dgm:prSet/>
      <dgm:spPr/>
      <dgm:t>
        <a:bodyPr/>
        <a:lstStyle/>
        <a:p>
          <a:endParaRPr lang="en-US"/>
        </a:p>
      </dgm:t>
    </dgm:pt>
    <dgm:pt modelId="{E05F3565-0F70-4E1B-A7C3-DDF9A931E8F4}" type="sibTrans" cxnId="{42B71C21-FC29-47E0-AA57-F849550B58C3}">
      <dgm:prSet/>
      <dgm:spPr/>
      <dgm:t>
        <a:bodyPr/>
        <a:lstStyle/>
        <a:p>
          <a:endParaRPr lang="en-US"/>
        </a:p>
      </dgm:t>
    </dgm:pt>
    <dgm:pt modelId="{F8A02F06-6B0E-4291-B467-07BCBD092D6F}">
      <dgm:prSet phldrT="[Text]"/>
      <dgm:spPr/>
      <dgm:t>
        <a:bodyPr/>
        <a:lstStyle/>
        <a:p>
          <a:r>
            <a:rPr lang="en-US" dirty="0" smtClean="0">
              <a:solidFill>
                <a:srgbClr val="00B050"/>
              </a:solidFill>
            </a:rPr>
            <a:t>Homework</a:t>
          </a:r>
          <a:endParaRPr lang="en-US" dirty="0">
            <a:solidFill>
              <a:srgbClr val="00B050"/>
            </a:solidFill>
          </a:endParaRPr>
        </a:p>
      </dgm:t>
    </dgm:pt>
    <dgm:pt modelId="{CD544F61-EEFC-4D99-BE63-40FBF93BD29B}" type="parTrans" cxnId="{41FB0DF3-4DAE-4B14-88D1-BCC6BC6CD078}">
      <dgm:prSet/>
      <dgm:spPr/>
      <dgm:t>
        <a:bodyPr/>
        <a:lstStyle/>
        <a:p>
          <a:endParaRPr lang="en-US"/>
        </a:p>
      </dgm:t>
    </dgm:pt>
    <dgm:pt modelId="{F8277667-513A-4974-BD3C-58588A1AA01D}" type="sibTrans" cxnId="{41FB0DF3-4DAE-4B14-88D1-BCC6BC6CD078}">
      <dgm:prSet/>
      <dgm:spPr/>
      <dgm:t>
        <a:bodyPr/>
        <a:lstStyle/>
        <a:p>
          <a:endParaRPr lang="en-US"/>
        </a:p>
      </dgm:t>
    </dgm:pt>
    <dgm:pt modelId="{8522CCEA-9233-44A3-9CAD-1159203B844F}">
      <dgm:prSet phldrT="[Text]"/>
      <dgm:spPr/>
      <dgm:t>
        <a:bodyPr/>
        <a:lstStyle/>
        <a:p>
          <a:r>
            <a:rPr lang="en-US" dirty="0" smtClean="0"/>
            <a:t>Questions?</a:t>
          </a:r>
          <a:endParaRPr lang="en-US" dirty="0"/>
        </a:p>
      </dgm:t>
    </dgm:pt>
    <dgm:pt modelId="{82A3824B-9511-4487-AC43-C4583CDC47BB}" type="parTrans" cxnId="{98BF7230-E11C-4CF4-B9A7-4799E8CC3CBC}">
      <dgm:prSet/>
      <dgm:spPr/>
      <dgm:t>
        <a:bodyPr/>
        <a:lstStyle/>
        <a:p>
          <a:endParaRPr lang="en-US"/>
        </a:p>
      </dgm:t>
    </dgm:pt>
    <dgm:pt modelId="{66F313D2-A43B-4B6A-9CA9-F3DDF302A663}" type="sibTrans" cxnId="{98BF7230-E11C-4CF4-B9A7-4799E8CC3CBC}">
      <dgm:prSet/>
      <dgm:spPr/>
      <dgm:t>
        <a:bodyPr/>
        <a:lstStyle/>
        <a:p>
          <a:endParaRPr lang="en-US"/>
        </a:p>
      </dgm:t>
    </dgm:pt>
    <dgm:pt modelId="{ACC7677A-1984-4282-9FD2-CD2B152FAA99}">
      <dgm:prSet phldrT="[Text]"/>
      <dgm:spPr/>
      <dgm:t>
        <a:bodyPr/>
        <a:lstStyle/>
        <a:p>
          <a:r>
            <a:rPr lang="en-US" dirty="0" smtClean="0"/>
            <a:t>Discussion</a:t>
          </a:r>
          <a:endParaRPr lang="en-US" dirty="0"/>
        </a:p>
      </dgm:t>
    </dgm:pt>
    <dgm:pt modelId="{6F352C27-6686-4E6F-A627-D2A7B34FAE7E}" type="sibTrans" cxnId="{66381477-AA63-4EB3-B07F-523E49946F38}">
      <dgm:prSet/>
      <dgm:spPr/>
      <dgm:t>
        <a:bodyPr/>
        <a:lstStyle/>
        <a:p>
          <a:endParaRPr lang="en-US"/>
        </a:p>
      </dgm:t>
    </dgm:pt>
    <dgm:pt modelId="{8D93D4A2-60C2-4676-9D60-65D8705208F9}" type="parTrans" cxnId="{66381477-AA63-4EB3-B07F-523E49946F38}">
      <dgm:prSet/>
      <dgm:spPr/>
      <dgm:t>
        <a:bodyPr/>
        <a:lstStyle/>
        <a:p>
          <a:endParaRPr lang="en-US"/>
        </a:p>
      </dgm:t>
    </dgm:pt>
    <dgm:pt modelId="{FE501D1E-C6FF-485B-8418-810659D3DB4C}">
      <dgm:prSet phldrT="[Text]"/>
      <dgm:spPr/>
      <dgm:t>
        <a:bodyPr/>
        <a:lstStyle/>
        <a:p>
          <a:r>
            <a:rPr lang="en-US" dirty="0" smtClean="0"/>
            <a:t>Projects</a:t>
          </a:r>
          <a:endParaRPr lang="en-US" dirty="0"/>
        </a:p>
      </dgm:t>
    </dgm:pt>
    <dgm:pt modelId="{9ACC09D2-785C-4617-83D8-B07C29A4C816}" type="parTrans" cxnId="{81BAAB13-1934-4EC5-825A-B04FF386E0B5}">
      <dgm:prSet/>
      <dgm:spPr/>
      <dgm:t>
        <a:bodyPr/>
        <a:lstStyle/>
        <a:p>
          <a:endParaRPr lang="en-US"/>
        </a:p>
      </dgm:t>
    </dgm:pt>
    <dgm:pt modelId="{897CC8B1-D667-4092-9AFE-68DF753DF30F}" type="sibTrans" cxnId="{81BAAB13-1934-4EC5-825A-B04FF386E0B5}">
      <dgm:prSet/>
      <dgm:spPr/>
      <dgm:t>
        <a:bodyPr/>
        <a:lstStyle/>
        <a:p>
          <a:endParaRPr lang="en-US"/>
        </a:p>
      </dgm:t>
    </dgm:pt>
    <dgm:pt modelId="{26EED6AF-6A2E-457B-876C-F69904BD6FF6}">
      <dgm:prSet phldrT="[Text]"/>
      <dgm:spPr/>
      <dgm:t>
        <a:bodyPr/>
        <a:lstStyle/>
        <a:p>
          <a:r>
            <a:rPr lang="en-US" dirty="0" smtClean="0"/>
            <a:t>Logistics</a:t>
          </a:r>
          <a:endParaRPr lang="en-US" dirty="0"/>
        </a:p>
      </dgm:t>
    </dgm:pt>
    <dgm:pt modelId="{B284CCFE-AF38-41E7-881D-9648F5DA26BA}" type="parTrans" cxnId="{394875AE-318A-4208-A863-C73E3D04448E}">
      <dgm:prSet/>
      <dgm:spPr/>
      <dgm:t>
        <a:bodyPr/>
        <a:lstStyle/>
        <a:p>
          <a:endParaRPr lang="en-US"/>
        </a:p>
      </dgm:t>
    </dgm:pt>
    <dgm:pt modelId="{69D61DD0-2020-4A74-B6F6-8B0137D825EA}" type="sibTrans" cxnId="{394875AE-318A-4208-A863-C73E3D04448E}">
      <dgm:prSet/>
      <dgm:spPr/>
      <dgm:t>
        <a:bodyPr/>
        <a:lstStyle/>
        <a:p>
          <a:endParaRPr lang="en-US"/>
        </a:p>
      </dgm:t>
    </dgm:pt>
    <dgm:pt modelId="{940FF60B-90FD-4B0B-A29F-AC4E61EC951D}" type="pres">
      <dgm:prSet presAssocID="{3A40F8AD-A6E1-41D1-8355-62151C360292}" presName="theList" presStyleCnt="0">
        <dgm:presLayoutVars>
          <dgm:dir/>
          <dgm:animLvl val="lvl"/>
          <dgm:resizeHandles val="exact"/>
        </dgm:presLayoutVars>
      </dgm:prSet>
      <dgm:spPr/>
      <dgm:t>
        <a:bodyPr/>
        <a:lstStyle/>
        <a:p>
          <a:endParaRPr lang="en-US"/>
        </a:p>
      </dgm:t>
    </dgm:pt>
    <dgm:pt modelId="{4D5BCF50-BE03-4BAC-A263-C1ACB3813645}" type="pres">
      <dgm:prSet presAssocID="{7C761C76-1230-4B6D-82DF-32FC90906FE9}" presName="compNode" presStyleCnt="0"/>
      <dgm:spPr/>
    </dgm:pt>
    <dgm:pt modelId="{5B89233C-B11B-4549-A6B5-6CAD90B81D2F}" type="pres">
      <dgm:prSet presAssocID="{7C761C76-1230-4B6D-82DF-32FC90906FE9}" presName="noGeometry" presStyleCnt="0"/>
      <dgm:spPr/>
    </dgm:pt>
    <dgm:pt modelId="{140E6D08-A23D-4CA8-9538-04AC28CC21BD}" type="pres">
      <dgm:prSet presAssocID="{7C761C76-1230-4B6D-82DF-32FC90906FE9}" presName="childTextVisible" presStyleLbl="bgAccFollowNode1" presStyleIdx="0" presStyleCnt="3">
        <dgm:presLayoutVars>
          <dgm:bulletEnabled val="1"/>
        </dgm:presLayoutVars>
      </dgm:prSet>
      <dgm:spPr/>
      <dgm:t>
        <a:bodyPr/>
        <a:lstStyle/>
        <a:p>
          <a:endParaRPr lang="en-US"/>
        </a:p>
      </dgm:t>
    </dgm:pt>
    <dgm:pt modelId="{F1AD03F2-72BB-412E-BD85-2AB8E6E002F0}" type="pres">
      <dgm:prSet presAssocID="{7C761C76-1230-4B6D-82DF-32FC90906FE9}" presName="childTextHidden" presStyleLbl="bgAccFollowNode1" presStyleIdx="0" presStyleCnt="3"/>
      <dgm:spPr/>
      <dgm:t>
        <a:bodyPr/>
        <a:lstStyle/>
        <a:p>
          <a:endParaRPr lang="en-US"/>
        </a:p>
      </dgm:t>
    </dgm:pt>
    <dgm:pt modelId="{744C243B-F446-467F-88A4-33DC928026E5}" type="pres">
      <dgm:prSet presAssocID="{7C761C76-1230-4B6D-82DF-32FC90906FE9}" presName="parentText" presStyleLbl="node1" presStyleIdx="0" presStyleCnt="3">
        <dgm:presLayoutVars>
          <dgm:chMax val="1"/>
          <dgm:bulletEnabled val="1"/>
        </dgm:presLayoutVars>
      </dgm:prSet>
      <dgm:spPr/>
      <dgm:t>
        <a:bodyPr/>
        <a:lstStyle/>
        <a:p>
          <a:endParaRPr lang="en-US"/>
        </a:p>
      </dgm:t>
    </dgm:pt>
    <dgm:pt modelId="{DA319379-E8D2-48D5-9ED9-1DBCC2BD8F17}" type="pres">
      <dgm:prSet presAssocID="{7C761C76-1230-4B6D-82DF-32FC90906FE9}" presName="aSpace" presStyleCnt="0"/>
      <dgm:spPr/>
    </dgm:pt>
    <dgm:pt modelId="{C552DD4F-63A8-480A-967C-37E661757E5C}" type="pres">
      <dgm:prSet presAssocID="{62153478-159A-4AEC-8ECC-02D6FA6FCF53}" presName="compNode" presStyleCnt="0"/>
      <dgm:spPr/>
    </dgm:pt>
    <dgm:pt modelId="{42D64698-4E4A-4170-B272-753B7273B2C0}" type="pres">
      <dgm:prSet presAssocID="{62153478-159A-4AEC-8ECC-02D6FA6FCF53}" presName="noGeometry" presStyleCnt="0"/>
      <dgm:spPr/>
    </dgm:pt>
    <dgm:pt modelId="{3C1CF4F5-0C38-465C-BCC1-8199464466E8}" type="pres">
      <dgm:prSet presAssocID="{62153478-159A-4AEC-8ECC-02D6FA6FCF53}" presName="childTextVisible" presStyleLbl="bgAccFollowNode1" presStyleIdx="1" presStyleCnt="3">
        <dgm:presLayoutVars>
          <dgm:bulletEnabled val="1"/>
        </dgm:presLayoutVars>
      </dgm:prSet>
      <dgm:spPr/>
      <dgm:t>
        <a:bodyPr/>
        <a:lstStyle/>
        <a:p>
          <a:endParaRPr lang="en-US"/>
        </a:p>
      </dgm:t>
    </dgm:pt>
    <dgm:pt modelId="{D65D837A-07A5-421B-9CA5-84D88247428E}" type="pres">
      <dgm:prSet presAssocID="{62153478-159A-4AEC-8ECC-02D6FA6FCF53}" presName="childTextHidden" presStyleLbl="bgAccFollowNode1" presStyleIdx="1" presStyleCnt="3"/>
      <dgm:spPr/>
      <dgm:t>
        <a:bodyPr/>
        <a:lstStyle/>
        <a:p>
          <a:endParaRPr lang="en-US"/>
        </a:p>
      </dgm:t>
    </dgm:pt>
    <dgm:pt modelId="{B176784B-B130-4A1E-9EEB-A0E80CFE6DDE}" type="pres">
      <dgm:prSet presAssocID="{62153478-159A-4AEC-8ECC-02D6FA6FCF53}" presName="parentText" presStyleLbl="node1" presStyleIdx="1" presStyleCnt="3">
        <dgm:presLayoutVars>
          <dgm:chMax val="1"/>
          <dgm:bulletEnabled val="1"/>
        </dgm:presLayoutVars>
      </dgm:prSet>
      <dgm:spPr/>
      <dgm:t>
        <a:bodyPr/>
        <a:lstStyle/>
        <a:p>
          <a:endParaRPr lang="en-US"/>
        </a:p>
      </dgm:t>
    </dgm:pt>
    <dgm:pt modelId="{C8028554-24BC-4A74-BD50-1CFEB3C9F69E}" type="pres">
      <dgm:prSet presAssocID="{62153478-159A-4AEC-8ECC-02D6FA6FCF53}" presName="aSpace" presStyleCnt="0"/>
      <dgm:spPr/>
    </dgm:pt>
    <dgm:pt modelId="{099D1D0E-70B1-4852-9CFB-354EEA8109F6}" type="pres">
      <dgm:prSet presAssocID="{5A35F1C2-7A09-43C6-912B-9F7F6250EEE1}" presName="compNode" presStyleCnt="0"/>
      <dgm:spPr/>
    </dgm:pt>
    <dgm:pt modelId="{9D9613AA-6A21-4039-A9A9-0298D9845A9C}" type="pres">
      <dgm:prSet presAssocID="{5A35F1C2-7A09-43C6-912B-9F7F6250EEE1}" presName="noGeometry" presStyleCnt="0"/>
      <dgm:spPr/>
    </dgm:pt>
    <dgm:pt modelId="{112D59EA-47CC-45D3-8374-EEDD4251CBCC}" type="pres">
      <dgm:prSet presAssocID="{5A35F1C2-7A09-43C6-912B-9F7F6250EEE1}" presName="childTextVisible" presStyleLbl="bgAccFollowNode1" presStyleIdx="2" presStyleCnt="3" custLinFactNeighborY="1896">
        <dgm:presLayoutVars>
          <dgm:bulletEnabled val="1"/>
        </dgm:presLayoutVars>
      </dgm:prSet>
      <dgm:spPr/>
      <dgm:t>
        <a:bodyPr/>
        <a:lstStyle/>
        <a:p>
          <a:endParaRPr lang="en-US"/>
        </a:p>
      </dgm:t>
    </dgm:pt>
    <dgm:pt modelId="{12CB149C-8E6A-43FF-903F-A407A333395B}" type="pres">
      <dgm:prSet presAssocID="{5A35F1C2-7A09-43C6-912B-9F7F6250EEE1}" presName="childTextHidden" presStyleLbl="bgAccFollowNode1" presStyleIdx="2" presStyleCnt="3"/>
      <dgm:spPr/>
      <dgm:t>
        <a:bodyPr/>
        <a:lstStyle/>
        <a:p>
          <a:endParaRPr lang="en-US"/>
        </a:p>
      </dgm:t>
    </dgm:pt>
    <dgm:pt modelId="{B89178A6-11C4-4130-B1C9-2285792C6D05}" type="pres">
      <dgm:prSet presAssocID="{5A35F1C2-7A09-43C6-912B-9F7F6250EEE1}" presName="parentText" presStyleLbl="node1" presStyleIdx="2" presStyleCnt="3">
        <dgm:presLayoutVars>
          <dgm:chMax val="1"/>
          <dgm:bulletEnabled val="1"/>
        </dgm:presLayoutVars>
      </dgm:prSet>
      <dgm:spPr/>
      <dgm:t>
        <a:bodyPr/>
        <a:lstStyle/>
        <a:p>
          <a:endParaRPr lang="en-US"/>
        </a:p>
      </dgm:t>
    </dgm:pt>
  </dgm:ptLst>
  <dgm:cxnLst>
    <dgm:cxn modelId="{66381477-AA63-4EB3-B07F-523E49946F38}" srcId="{62153478-159A-4AEC-8ECC-02D6FA6FCF53}" destId="{ACC7677A-1984-4282-9FD2-CD2B152FAA99}" srcOrd="1" destOrd="0" parTransId="{8D93D4A2-60C2-4676-9D60-65D8705208F9}" sibTransId="{6F352C27-6686-4E6F-A627-D2A7B34FAE7E}"/>
    <dgm:cxn modelId="{B8957149-3491-4E1F-B7C5-9DF5B5C05E75}" type="presOf" srcId="{62153478-159A-4AEC-8ECC-02D6FA6FCF53}" destId="{B176784B-B130-4A1E-9EEB-A0E80CFE6DDE}" srcOrd="0" destOrd="0" presId="urn:microsoft.com/office/officeart/2005/8/layout/hProcess6"/>
    <dgm:cxn modelId="{81085F4C-CA5D-46E1-985E-348DDEF3D8F2}" type="presOf" srcId="{8522CCEA-9233-44A3-9CAD-1159203B844F}" destId="{112D59EA-47CC-45D3-8374-EEDD4251CBCC}" srcOrd="0" destOrd="2" presId="urn:microsoft.com/office/officeart/2005/8/layout/hProcess6"/>
    <dgm:cxn modelId="{763DBB2F-9520-410C-829B-06E64BFF965B}" srcId="{62153478-159A-4AEC-8ECC-02D6FA6FCF53}" destId="{515C23EF-854F-4A35-A3FE-0AD1D05FF570}" srcOrd="0" destOrd="0" parTransId="{2194DADB-5983-48A8-94A2-F67DD60F4DFA}" sibTransId="{B099928A-2FD2-40AE-B4E8-564E4AB083BE}"/>
    <dgm:cxn modelId="{42B71C21-FC29-47E0-AA57-F849550B58C3}" srcId="{3A40F8AD-A6E1-41D1-8355-62151C360292}" destId="{5A35F1C2-7A09-43C6-912B-9F7F6250EEE1}" srcOrd="2" destOrd="0" parTransId="{776C6C17-963F-424A-AE3D-450A8793F99F}" sibTransId="{E05F3565-0F70-4E1B-A7C3-DDF9A931E8F4}"/>
    <dgm:cxn modelId="{06757F10-87E3-4E00-AA65-134AE32BB5A3}" type="presOf" srcId="{26EED6AF-6A2E-457B-876C-F69904BD6FF6}" destId="{140E6D08-A23D-4CA8-9538-04AC28CC21BD}" srcOrd="0" destOrd="0" presId="urn:microsoft.com/office/officeart/2005/8/layout/hProcess6"/>
    <dgm:cxn modelId="{562AFA80-CD8F-4D0A-AF0F-6D961B022162}" srcId="{3A40F8AD-A6E1-41D1-8355-62151C360292}" destId="{62153478-159A-4AEC-8ECC-02D6FA6FCF53}" srcOrd="1" destOrd="0" parTransId="{6FFDEC7D-DA3A-4641-AEFA-DF7591EE2B51}" sibTransId="{FA21BA8E-7C36-4BFA-8F6E-3AEA33FE660F}"/>
    <dgm:cxn modelId="{DE7C4C19-7763-4989-B3FA-AA99428EB9B7}" type="presOf" srcId="{61DF8D45-168C-489F-92D5-7F03AD48A8E6}" destId="{140E6D08-A23D-4CA8-9538-04AC28CC21BD}" srcOrd="0" destOrd="1" presId="urn:microsoft.com/office/officeart/2005/8/layout/hProcess6"/>
    <dgm:cxn modelId="{41FB0DF3-4DAE-4B14-88D1-BCC6BC6CD078}" srcId="{5A35F1C2-7A09-43C6-912B-9F7F6250EEE1}" destId="{F8A02F06-6B0E-4291-B467-07BCBD092D6F}" srcOrd="0" destOrd="0" parTransId="{CD544F61-EEFC-4D99-BE63-40FBF93BD29B}" sibTransId="{F8277667-513A-4974-BD3C-58588A1AA01D}"/>
    <dgm:cxn modelId="{98BF7230-E11C-4CF4-B9A7-4799E8CC3CBC}" srcId="{5A35F1C2-7A09-43C6-912B-9F7F6250EEE1}" destId="{8522CCEA-9233-44A3-9CAD-1159203B844F}" srcOrd="2" destOrd="0" parTransId="{82A3824B-9511-4487-AC43-C4583CDC47BB}" sibTransId="{66F313D2-A43B-4B6A-9CA9-F3DDF302A663}"/>
    <dgm:cxn modelId="{CAA5FBE1-E294-4474-9D1F-9F096291798B}" type="presOf" srcId="{FE501D1E-C6FF-485B-8418-810659D3DB4C}" destId="{12CB149C-8E6A-43FF-903F-A407A333395B}" srcOrd="1" destOrd="1" presId="urn:microsoft.com/office/officeart/2005/8/layout/hProcess6"/>
    <dgm:cxn modelId="{915082AE-901D-4BBD-9D92-F6AB79F2BBA7}" type="presOf" srcId="{5A35F1C2-7A09-43C6-912B-9F7F6250EEE1}" destId="{B89178A6-11C4-4130-B1C9-2285792C6D05}" srcOrd="0" destOrd="0" presId="urn:microsoft.com/office/officeart/2005/8/layout/hProcess6"/>
    <dgm:cxn modelId="{A91CE47D-C832-4AA3-8F0A-7FA9119B8C9F}" type="presOf" srcId="{F8A02F06-6B0E-4291-B467-07BCBD092D6F}" destId="{112D59EA-47CC-45D3-8374-EEDD4251CBCC}" srcOrd="0" destOrd="0" presId="urn:microsoft.com/office/officeart/2005/8/layout/hProcess6"/>
    <dgm:cxn modelId="{1150AC0A-CC23-470E-AE4D-226F430D1EEF}" type="presOf" srcId="{ACC7677A-1984-4282-9FD2-CD2B152FAA99}" destId="{D65D837A-07A5-421B-9CA5-84D88247428E}" srcOrd="1" destOrd="1" presId="urn:microsoft.com/office/officeart/2005/8/layout/hProcess6"/>
    <dgm:cxn modelId="{82B13C5B-207C-47AB-AF5C-72229F1604EF}" srcId="{7C761C76-1230-4B6D-82DF-32FC90906FE9}" destId="{61DF8D45-168C-489F-92D5-7F03AD48A8E6}" srcOrd="1" destOrd="0" parTransId="{DD0A5D97-9DE3-4AFF-A426-FDC453F58235}" sibTransId="{5FA7D686-54AA-4681-9E05-B25D0639FEB9}"/>
    <dgm:cxn modelId="{A30453EA-D87D-4837-9078-286C80B6F88D}" type="presOf" srcId="{ACC7677A-1984-4282-9FD2-CD2B152FAA99}" destId="{3C1CF4F5-0C38-465C-BCC1-8199464466E8}" srcOrd="0" destOrd="1" presId="urn:microsoft.com/office/officeart/2005/8/layout/hProcess6"/>
    <dgm:cxn modelId="{912CBD8F-11D1-46C0-803E-AD19ED2CFC2E}" type="presOf" srcId="{61DF8D45-168C-489F-92D5-7F03AD48A8E6}" destId="{F1AD03F2-72BB-412E-BD85-2AB8E6E002F0}" srcOrd="1" destOrd="1" presId="urn:microsoft.com/office/officeart/2005/8/layout/hProcess6"/>
    <dgm:cxn modelId="{4053B7E6-459D-45ED-87FE-4F8B87BD453F}" type="presOf" srcId="{3A40F8AD-A6E1-41D1-8355-62151C360292}" destId="{940FF60B-90FD-4B0B-A29F-AC4E61EC951D}" srcOrd="0" destOrd="0" presId="urn:microsoft.com/office/officeart/2005/8/layout/hProcess6"/>
    <dgm:cxn modelId="{394875AE-318A-4208-A863-C73E3D04448E}" srcId="{7C761C76-1230-4B6D-82DF-32FC90906FE9}" destId="{26EED6AF-6A2E-457B-876C-F69904BD6FF6}" srcOrd="0" destOrd="0" parTransId="{B284CCFE-AF38-41E7-881D-9648F5DA26BA}" sibTransId="{69D61DD0-2020-4A74-B6F6-8B0137D825EA}"/>
    <dgm:cxn modelId="{85940680-C594-43D7-9EC4-E65AF2722847}" type="presOf" srcId="{F8A02F06-6B0E-4291-B467-07BCBD092D6F}" destId="{12CB149C-8E6A-43FF-903F-A407A333395B}" srcOrd="1" destOrd="0" presId="urn:microsoft.com/office/officeart/2005/8/layout/hProcess6"/>
    <dgm:cxn modelId="{0AED41EF-5BAD-4BF4-A626-8282F5E7E1E5}" srcId="{3A40F8AD-A6E1-41D1-8355-62151C360292}" destId="{7C761C76-1230-4B6D-82DF-32FC90906FE9}" srcOrd="0" destOrd="0" parTransId="{8FF23D94-816E-4D59-BA9B-1C319F98B024}" sibTransId="{39E34138-A1F1-4E55-ABE6-EA09CCFEBB99}"/>
    <dgm:cxn modelId="{6AAAFD12-249F-49EB-B16E-594ECFAF4D75}" type="presOf" srcId="{515C23EF-854F-4A35-A3FE-0AD1D05FF570}" destId="{D65D837A-07A5-421B-9CA5-84D88247428E}" srcOrd="1" destOrd="0" presId="urn:microsoft.com/office/officeart/2005/8/layout/hProcess6"/>
    <dgm:cxn modelId="{81BAAB13-1934-4EC5-825A-B04FF386E0B5}" srcId="{5A35F1C2-7A09-43C6-912B-9F7F6250EEE1}" destId="{FE501D1E-C6FF-485B-8418-810659D3DB4C}" srcOrd="1" destOrd="0" parTransId="{9ACC09D2-785C-4617-83D8-B07C29A4C816}" sibTransId="{897CC8B1-D667-4092-9AFE-68DF753DF30F}"/>
    <dgm:cxn modelId="{7B1B3068-FB54-43D8-977D-F5634E3F2CAC}" type="presOf" srcId="{26EED6AF-6A2E-457B-876C-F69904BD6FF6}" destId="{F1AD03F2-72BB-412E-BD85-2AB8E6E002F0}" srcOrd="1" destOrd="0" presId="urn:microsoft.com/office/officeart/2005/8/layout/hProcess6"/>
    <dgm:cxn modelId="{2E202ABC-E528-4016-A984-A4D8055B56EE}" type="presOf" srcId="{7C761C76-1230-4B6D-82DF-32FC90906FE9}" destId="{744C243B-F446-467F-88A4-33DC928026E5}" srcOrd="0" destOrd="0" presId="urn:microsoft.com/office/officeart/2005/8/layout/hProcess6"/>
    <dgm:cxn modelId="{813580A8-46E1-4293-A3E6-EBDA6F2692B1}" type="presOf" srcId="{8522CCEA-9233-44A3-9CAD-1159203B844F}" destId="{12CB149C-8E6A-43FF-903F-A407A333395B}" srcOrd="1" destOrd="2" presId="urn:microsoft.com/office/officeart/2005/8/layout/hProcess6"/>
    <dgm:cxn modelId="{5C8C2E07-EA4C-477E-BB75-6A13F4C96D3D}" type="presOf" srcId="{515C23EF-854F-4A35-A3FE-0AD1D05FF570}" destId="{3C1CF4F5-0C38-465C-BCC1-8199464466E8}" srcOrd="0" destOrd="0" presId="urn:microsoft.com/office/officeart/2005/8/layout/hProcess6"/>
    <dgm:cxn modelId="{9F611061-50A3-44F5-90EF-37286996237B}" type="presOf" srcId="{FE501D1E-C6FF-485B-8418-810659D3DB4C}" destId="{112D59EA-47CC-45D3-8374-EEDD4251CBCC}" srcOrd="0" destOrd="1" presId="urn:microsoft.com/office/officeart/2005/8/layout/hProcess6"/>
    <dgm:cxn modelId="{6F3ED5BE-BC20-4120-B463-F0DF6908E8B9}" type="presParOf" srcId="{940FF60B-90FD-4B0B-A29F-AC4E61EC951D}" destId="{4D5BCF50-BE03-4BAC-A263-C1ACB3813645}" srcOrd="0" destOrd="0" presId="urn:microsoft.com/office/officeart/2005/8/layout/hProcess6"/>
    <dgm:cxn modelId="{AFB3412C-0D0E-4225-A1B9-9421AA699D9D}" type="presParOf" srcId="{4D5BCF50-BE03-4BAC-A263-C1ACB3813645}" destId="{5B89233C-B11B-4549-A6B5-6CAD90B81D2F}" srcOrd="0" destOrd="0" presId="urn:microsoft.com/office/officeart/2005/8/layout/hProcess6"/>
    <dgm:cxn modelId="{9381781A-5EF4-4FA6-83CC-ED93F9163211}" type="presParOf" srcId="{4D5BCF50-BE03-4BAC-A263-C1ACB3813645}" destId="{140E6D08-A23D-4CA8-9538-04AC28CC21BD}" srcOrd="1" destOrd="0" presId="urn:microsoft.com/office/officeart/2005/8/layout/hProcess6"/>
    <dgm:cxn modelId="{B0CE8B4A-8A29-40C1-8D4D-E98BA0BD2C55}" type="presParOf" srcId="{4D5BCF50-BE03-4BAC-A263-C1ACB3813645}" destId="{F1AD03F2-72BB-412E-BD85-2AB8E6E002F0}" srcOrd="2" destOrd="0" presId="urn:microsoft.com/office/officeart/2005/8/layout/hProcess6"/>
    <dgm:cxn modelId="{EF1629A1-7549-45D2-ACF5-6390F308C4F2}" type="presParOf" srcId="{4D5BCF50-BE03-4BAC-A263-C1ACB3813645}" destId="{744C243B-F446-467F-88A4-33DC928026E5}" srcOrd="3" destOrd="0" presId="urn:microsoft.com/office/officeart/2005/8/layout/hProcess6"/>
    <dgm:cxn modelId="{3954740A-7A13-4EBD-87C0-B63FC8D1C55E}" type="presParOf" srcId="{940FF60B-90FD-4B0B-A29F-AC4E61EC951D}" destId="{DA319379-E8D2-48D5-9ED9-1DBCC2BD8F17}" srcOrd="1" destOrd="0" presId="urn:microsoft.com/office/officeart/2005/8/layout/hProcess6"/>
    <dgm:cxn modelId="{8EC4F4A1-4BC7-4FBF-93A5-96CE5DEC9996}" type="presParOf" srcId="{940FF60B-90FD-4B0B-A29F-AC4E61EC951D}" destId="{C552DD4F-63A8-480A-967C-37E661757E5C}" srcOrd="2" destOrd="0" presId="urn:microsoft.com/office/officeart/2005/8/layout/hProcess6"/>
    <dgm:cxn modelId="{048898A1-DD55-4DC9-AED7-FC9C29EEE38C}" type="presParOf" srcId="{C552DD4F-63A8-480A-967C-37E661757E5C}" destId="{42D64698-4E4A-4170-B272-753B7273B2C0}" srcOrd="0" destOrd="0" presId="urn:microsoft.com/office/officeart/2005/8/layout/hProcess6"/>
    <dgm:cxn modelId="{180317C9-8018-435E-B983-A3008006C575}" type="presParOf" srcId="{C552DD4F-63A8-480A-967C-37E661757E5C}" destId="{3C1CF4F5-0C38-465C-BCC1-8199464466E8}" srcOrd="1" destOrd="0" presId="urn:microsoft.com/office/officeart/2005/8/layout/hProcess6"/>
    <dgm:cxn modelId="{22EFA866-A073-4E2F-BF48-AE5C0CE0D190}" type="presParOf" srcId="{C552DD4F-63A8-480A-967C-37E661757E5C}" destId="{D65D837A-07A5-421B-9CA5-84D88247428E}" srcOrd="2" destOrd="0" presId="urn:microsoft.com/office/officeart/2005/8/layout/hProcess6"/>
    <dgm:cxn modelId="{41B06EB8-93EB-4843-9B10-7455E8B34EBD}" type="presParOf" srcId="{C552DD4F-63A8-480A-967C-37E661757E5C}" destId="{B176784B-B130-4A1E-9EEB-A0E80CFE6DDE}" srcOrd="3" destOrd="0" presId="urn:microsoft.com/office/officeart/2005/8/layout/hProcess6"/>
    <dgm:cxn modelId="{70CFC162-2B96-4A60-9B5A-6C2960E32B62}" type="presParOf" srcId="{940FF60B-90FD-4B0B-A29F-AC4E61EC951D}" destId="{C8028554-24BC-4A74-BD50-1CFEB3C9F69E}" srcOrd="3" destOrd="0" presId="urn:microsoft.com/office/officeart/2005/8/layout/hProcess6"/>
    <dgm:cxn modelId="{A4AE946F-729E-4183-8231-8CF7C4C5E283}" type="presParOf" srcId="{940FF60B-90FD-4B0B-A29F-AC4E61EC951D}" destId="{099D1D0E-70B1-4852-9CFB-354EEA8109F6}" srcOrd="4" destOrd="0" presId="urn:microsoft.com/office/officeart/2005/8/layout/hProcess6"/>
    <dgm:cxn modelId="{86DFA8A3-EF72-4DD8-8EAD-2104C5255CC6}" type="presParOf" srcId="{099D1D0E-70B1-4852-9CFB-354EEA8109F6}" destId="{9D9613AA-6A21-4039-A9A9-0298D9845A9C}" srcOrd="0" destOrd="0" presId="urn:microsoft.com/office/officeart/2005/8/layout/hProcess6"/>
    <dgm:cxn modelId="{20DC12BB-EC89-4DE5-BF9C-AC91BE63F7E8}" type="presParOf" srcId="{099D1D0E-70B1-4852-9CFB-354EEA8109F6}" destId="{112D59EA-47CC-45D3-8374-EEDD4251CBCC}" srcOrd="1" destOrd="0" presId="urn:microsoft.com/office/officeart/2005/8/layout/hProcess6"/>
    <dgm:cxn modelId="{AE7AF5A9-6581-4031-ACA9-B3D3572C25AC}" type="presParOf" srcId="{099D1D0E-70B1-4852-9CFB-354EEA8109F6}" destId="{12CB149C-8E6A-43FF-903F-A407A333395B}" srcOrd="2" destOrd="0" presId="urn:microsoft.com/office/officeart/2005/8/layout/hProcess6"/>
    <dgm:cxn modelId="{81A4D8AE-A256-494C-B467-42F911D04823}" type="presParOf" srcId="{099D1D0E-70B1-4852-9CFB-354EEA8109F6}" destId="{B89178A6-11C4-4130-B1C9-2285792C6D05}"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978C8E8-02B0-7B48-9367-7D34181BC79B}"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US"/>
        </a:p>
      </dgm:t>
    </dgm:pt>
    <dgm:pt modelId="{A5BA004B-37F9-4843-8BB6-4BE3AC8A1670}">
      <dgm:prSet/>
      <dgm:spPr/>
      <dgm:t>
        <a:bodyPr/>
        <a:lstStyle/>
        <a:p>
          <a:pPr algn="ctr"/>
          <a:r>
            <a:rPr lang="en-US" b="1" i="0" baseline="0" dirty="0"/>
            <a:t>Tutorial 1 </a:t>
          </a:r>
        </a:p>
        <a:p>
          <a:pPr algn="ctr"/>
          <a:r>
            <a:rPr lang="en-US" b="1" i="0" baseline="0" dirty="0"/>
            <a:t/>
          </a:r>
          <a:br>
            <a:rPr lang="en-US" b="1" i="0" baseline="0" dirty="0"/>
          </a:br>
          <a:r>
            <a:rPr lang="en-US" b="1" i="0" baseline="0" dirty="0"/>
            <a:t>Introduction to STMicroelectronics Sensor Tile Development </a:t>
          </a:r>
        </a:p>
        <a:p>
          <a:pPr algn="ctr"/>
          <a:r>
            <a:rPr lang="en-US" b="1" i="0" baseline="0" dirty="0"/>
            <a:t>Environment</a:t>
          </a:r>
        </a:p>
      </dgm:t>
    </dgm:pt>
    <dgm:pt modelId="{5BC70DAA-9058-444F-8707-90A1A0D67DB7}" type="parTrans" cxnId="{9B50BADD-EBFA-2C48-85B4-A72EB13420FC}">
      <dgm:prSet/>
      <dgm:spPr/>
      <dgm:t>
        <a:bodyPr/>
        <a:lstStyle/>
        <a:p>
          <a:endParaRPr lang="en-US"/>
        </a:p>
      </dgm:t>
    </dgm:pt>
    <dgm:pt modelId="{C934C4F4-6794-D748-AD5E-A8CA8B35D7BF}" type="sibTrans" cxnId="{9B50BADD-EBFA-2C48-85B4-A72EB13420FC}">
      <dgm:prSet/>
      <dgm:spPr/>
      <dgm:t>
        <a:bodyPr/>
        <a:lstStyle/>
        <a:p>
          <a:endParaRPr lang="en-US"/>
        </a:p>
      </dgm:t>
    </dgm:pt>
    <dgm:pt modelId="{DB6E89E6-CE80-DA4F-9D1F-BD5679412696}" type="pres">
      <dgm:prSet presAssocID="{2978C8E8-02B0-7B48-9367-7D34181BC79B}" presName="linear" presStyleCnt="0">
        <dgm:presLayoutVars>
          <dgm:animLvl val="lvl"/>
          <dgm:resizeHandles val="exact"/>
        </dgm:presLayoutVars>
      </dgm:prSet>
      <dgm:spPr/>
      <dgm:t>
        <a:bodyPr/>
        <a:lstStyle/>
        <a:p>
          <a:endParaRPr lang="en-US"/>
        </a:p>
      </dgm:t>
    </dgm:pt>
    <dgm:pt modelId="{4BACBAFB-AFF4-D848-942B-B94B65BA6DC8}" type="pres">
      <dgm:prSet presAssocID="{A5BA004B-37F9-4843-8BB6-4BE3AC8A1670}" presName="parentText" presStyleLbl="node1" presStyleIdx="0" presStyleCnt="1">
        <dgm:presLayoutVars>
          <dgm:chMax val="0"/>
          <dgm:bulletEnabled val="1"/>
        </dgm:presLayoutVars>
      </dgm:prSet>
      <dgm:spPr/>
      <dgm:t>
        <a:bodyPr/>
        <a:lstStyle/>
        <a:p>
          <a:endParaRPr lang="en-US"/>
        </a:p>
      </dgm:t>
    </dgm:pt>
  </dgm:ptLst>
  <dgm:cxnLst>
    <dgm:cxn modelId="{A835CC91-BC16-4C19-A866-98880DF1EB53}" type="presOf" srcId="{2978C8E8-02B0-7B48-9367-7D34181BC79B}" destId="{DB6E89E6-CE80-DA4F-9D1F-BD5679412696}" srcOrd="0" destOrd="0" presId="urn:microsoft.com/office/officeart/2005/8/layout/vList2"/>
    <dgm:cxn modelId="{D8428386-717A-4BD5-9A7B-35E7EF36FC63}" type="presOf" srcId="{A5BA004B-37F9-4843-8BB6-4BE3AC8A1670}" destId="{4BACBAFB-AFF4-D848-942B-B94B65BA6DC8}" srcOrd="0" destOrd="0" presId="urn:microsoft.com/office/officeart/2005/8/layout/vList2"/>
    <dgm:cxn modelId="{9B50BADD-EBFA-2C48-85B4-A72EB13420FC}" srcId="{2978C8E8-02B0-7B48-9367-7D34181BC79B}" destId="{A5BA004B-37F9-4843-8BB6-4BE3AC8A1670}" srcOrd="0" destOrd="0" parTransId="{5BC70DAA-9058-444F-8707-90A1A0D67DB7}" sibTransId="{C934C4F4-6794-D748-AD5E-A8CA8B35D7BF}"/>
    <dgm:cxn modelId="{377E7FE2-78FC-4C9F-BE4D-BA5644FF803B}" type="presParOf" srcId="{DB6E89E6-CE80-DA4F-9D1F-BD5679412696}" destId="{4BACBAFB-AFF4-D848-942B-B94B65BA6DC8}"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D9812D7-BB0F-924D-81BD-A70992D02AF5}"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US"/>
        </a:p>
      </dgm:t>
    </dgm:pt>
    <dgm:pt modelId="{B3DFF798-F3B4-6042-8B27-33CB2B6C9137}">
      <dgm:prSet/>
      <dgm:spPr>
        <a:noFill/>
        <a:ln>
          <a:solidFill>
            <a:schemeClr val="lt1">
              <a:hueOff val="0"/>
              <a:satOff val="0"/>
              <a:lumOff val="0"/>
            </a:schemeClr>
          </a:solidFill>
        </a:ln>
      </dgm:spPr>
      <dgm:t>
        <a:bodyPr/>
        <a:lstStyle/>
        <a:p>
          <a:r>
            <a:rPr lang="en-US" b="1" dirty="0">
              <a:solidFill>
                <a:srgbClr val="FFFF00"/>
              </a:solidFill>
            </a:rPr>
            <a:t>Installing</a:t>
          </a:r>
          <a:r>
            <a:rPr lang="en-US" dirty="0">
              <a:solidFill>
                <a:srgbClr val="FFFF00"/>
              </a:solidFill>
            </a:rPr>
            <a:t> an Integrated Development Environment (IDE) on a personal computer.</a:t>
          </a:r>
        </a:p>
      </dgm:t>
    </dgm:pt>
    <dgm:pt modelId="{1DFCEF6E-9327-4346-9268-95729BF98FCA}" type="parTrans" cxnId="{0CAFBE28-DB8F-E749-97CD-7E0DF72A09FF}">
      <dgm:prSet/>
      <dgm:spPr/>
      <dgm:t>
        <a:bodyPr/>
        <a:lstStyle/>
        <a:p>
          <a:endParaRPr lang="en-US">
            <a:solidFill>
              <a:srgbClr val="FFFF00"/>
            </a:solidFill>
          </a:endParaRPr>
        </a:p>
      </dgm:t>
    </dgm:pt>
    <dgm:pt modelId="{72E9E516-154E-C148-A446-540CA80E66E8}" type="sibTrans" cxnId="{0CAFBE28-DB8F-E749-97CD-7E0DF72A09FF}">
      <dgm:prSet/>
      <dgm:spPr/>
      <dgm:t>
        <a:bodyPr/>
        <a:lstStyle/>
        <a:p>
          <a:endParaRPr lang="en-US">
            <a:solidFill>
              <a:srgbClr val="FFFF00"/>
            </a:solidFill>
          </a:endParaRPr>
        </a:p>
      </dgm:t>
    </dgm:pt>
    <dgm:pt modelId="{DEF66C1B-222E-9E48-A1B5-B4B60CB4FEA4}">
      <dgm:prSet/>
      <dgm:spPr>
        <a:noFill/>
        <a:ln>
          <a:solidFill>
            <a:schemeClr val="lt1">
              <a:hueOff val="0"/>
              <a:satOff val="0"/>
              <a:lumOff val="0"/>
            </a:schemeClr>
          </a:solidFill>
        </a:ln>
      </dgm:spPr>
      <dgm:t>
        <a:bodyPr/>
        <a:lstStyle/>
        <a:p>
          <a:r>
            <a:rPr lang="en-US" b="1" dirty="0">
              <a:solidFill>
                <a:srgbClr val="FFFF00"/>
              </a:solidFill>
            </a:rPr>
            <a:t>Obtaining</a:t>
          </a:r>
          <a:r>
            <a:rPr lang="en-US" dirty="0">
              <a:solidFill>
                <a:srgbClr val="FFFF00"/>
              </a:solidFill>
            </a:rPr>
            <a:t> reference design example project software. This will specifically include a sensor Data Logging system.</a:t>
          </a:r>
        </a:p>
      </dgm:t>
    </dgm:pt>
    <dgm:pt modelId="{BC562D2A-776C-424F-83B8-5112951BE847}" type="parTrans" cxnId="{77AC247F-1F0A-D741-A4C4-618CC732337C}">
      <dgm:prSet/>
      <dgm:spPr/>
      <dgm:t>
        <a:bodyPr/>
        <a:lstStyle/>
        <a:p>
          <a:endParaRPr lang="en-US">
            <a:solidFill>
              <a:srgbClr val="FFFF00"/>
            </a:solidFill>
          </a:endParaRPr>
        </a:p>
      </dgm:t>
    </dgm:pt>
    <dgm:pt modelId="{BFB76399-A67B-D54D-9A8B-93E0FDC0330F}" type="sibTrans" cxnId="{77AC247F-1F0A-D741-A4C4-618CC732337C}">
      <dgm:prSet/>
      <dgm:spPr/>
      <dgm:t>
        <a:bodyPr/>
        <a:lstStyle/>
        <a:p>
          <a:endParaRPr lang="en-US">
            <a:solidFill>
              <a:srgbClr val="FFFF00"/>
            </a:solidFill>
          </a:endParaRPr>
        </a:p>
      </dgm:t>
    </dgm:pt>
    <dgm:pt modelId="{7EB90829-6942-0641-9D72-BCF91D58A81D}">
      <dgm:prSet/>
      <dgm:spPr>
        <a:noFill/>
        <a:ln>
          <a:solidFill>
            <a:schemeClr val="lt1">
              <a:hueOff val="0"/>
              <a:satOff val="0"/>
              <a:lumOff val="0"/>
            </a:schemeClr>
          </a:solidFill>
        </a:ln>
      </dgm:spPr>
      <dgm:t>
        <a:bodyPr/>
        <a:lstStyle/>
        <a:p>
          <a:r>
            <a:rPr lang="en-US" b="1" dirty="0">
              <a:solidFill>
                <a:srgbClr val="FFFF00"/>
              </a:solidFill>
            </a:rPr>
            <a:t>Using</a:t>
          </a:r>
          <a:r>
            <a:rPr lang="en-US" dirty="0">
              <a:solidFill>
                <a:srgbClr val="FFFF00"/>
              </a:solidFill>
            </a:rPr>
            <a:t> the IDE to Import, build, run, debug and flash the </a:t>
          </a:r>
          <a:r>
            <a:rPr lang="en-US" dirty="0" err="1">
              <a:solidFill>
                <a:srgbClr val="FFFF00"/>
              </a:solidFill>
            </a:rPr>
            <a:t>SensorTile</a:t>
          </a:r>
          <a:r>
            <a:rPr lang="en-US" dirty="0">
              <a:solidFill>
                <a:srgbClr val="FFFF00"/>
              </a:solidFill>
            </a:rPr>
            <a:t> board to run the example Data Logging project.</a:t>
          </a:r>
        </a:p>
      </dgm:t>
    </dgm:pt>
    <dgm:pt modelId="{AD2ED0E2-1F5C-C446-AF2C-7C09DAD5556E}" type="parTrans" cxnId="{38A31728-5EF0-CE40-AADD-E30ECC5B2EDE}">
      <dgm:prSet/>
      <dgm:spPr/>
      <dgm:t>
        <a:bodyPr/>
        <a:lstStyle/>
        <a:p>
          <a:endParaRPr lang="en-US">
            <a:solidFill>
              <a:srgbClr val="FFFF00"/>
            </a:solidFill>
          </a:endParaRPr>
        </a:p>
      </dgm:t>
    </dgm:pt>
    <dgm:pt modelId="{11E8C52F-882A-4744-9F3E-A25BC3F15F8D}" type="sibTrans" cxnId="{38A31728-5EF0-CE40-AADD-E30ECC5B2EDE}">
      <dgm:prSet/>
      <dgm:spPr/>
      <dgm:t>
        <a:bodyPr/>
        <a:lstStyle/>
        <a:p>
          <a:endParaRPr lang="en-US">
            <a:solidFill>
              <a:srgbClr val="FFFF00"/>
            </a:solidFill>
          </a:endParaRPr>
        </a:p>
      </dgm:t>
    </dgm:pt>
    <dgm:pt modelId="{6BC5F103-05CA-C645-B3B6-7A35C8AF398D}" type="pres">
      <dgm:prSet presAssocID="{1D9812D7-BB0F-924D-81BD-A70992D02AF5}" presName="linear" presStyleCnt="0">
        <dgm:presLayoutVars>
          <dgm:animLvl val="lvl"/>
          <dgm:resizeHandles val="exact"/>
        </dgm:presLayoutVars>
      </dgm:prSet>
      <dgm:spPr/>
      <dgm:t>
        <a:bodyPr/>
        <a:lstStyle/>
        <a:p>
          <a:endParaRPr lang="en-US"/>
        </a:p>
      </dgm:t>
    </dgm:pt>
    <dgm:pt modelId="{5388AC95-CABC-3741-BAE3-A9AF70D072E2}" type="pres">
      <dgm:prSet presAssocID="{B3DFF798-F3B4-6042-8B27-33CB2B6C9137}" presName="parentText" presStyleLbl="node1" presStyleIdx="0" presStyleCnt="3">
        <dgm:presLayoutVars>
          <dgm:chMax val="0"/>
          <dgm:bulletEnabled val="1"/>
        </dgm:presLayoutVars>
      </dgm:prSet>
      <dgm:spPr/>
      <dgm:t>
        <a:bodyPr/>
        <a:lstStyle/>
        <a:p>
          <a:endParaRPr lang="en-US"/>
        </a:p>
      </dgm:t>
    </dgm:pt>
    <dgm:pt modelId="{2AC5D884-2ACC-AB48-A505-5FCB800B84C3}" type="pres">
      <dgm:prSet presAssocID="{72E9E516-154E-C148-A446-540CA80E66E8}" presName="spacer" presStyleCnt="0"/>
      <dgm:spPr/>
    </dgm:pt>
    <dgm:pt modelId="{760933A2-424C-2F43-AC32-431DAC82F74D}" type="pres">
      <dgm:prSet presAssocID="{DEF66C1B-222E-9E48-A1B5-B4B60CB4FEA4}" presName="parentText" presStyleLbl="node1" presStyleIdx="1" presStyleCnt="3">
        <dgm:presLayoutVars>
          <dgm:chMax val="0"/>
          <dgm:bulletEnabled val="1"/>
        </dgm:presLayoutVars>
      </dgm:prSet>
      <dgm:spPr/>
      <dgm:t>
        <a:bodyPr/>
        <a:lstStyle/>
        <a:p>
          <a:endParaRPr lang="en-US"/>
        </a:p>
      </dgm:t>
    </dgm:pt>
    <dgm:pt modelId="{E7DD4CD0-E377-AF45-BA55-8390E58AA91A}" type="pres">
      <dgm:prSet presAssocID="{BFB76399-A67B-D54D-9A8B-93E0FDC0330F}" presName="spacer" presStyleCnt="0"/>
      <dgm:spPr/>
    </dgm:pt>
    <dgm:pt modelId="{9D339F4F-B735-5445-996D-26A3A08DA490}" type="pres">
      <dgm:prSet presAssocID="{7EB90829-6942-0641-9D72-BCF91D58A81D}" presName="parentText" presStyleLbl="node1" presStyleIdx="2" presStyleCnt="3">
        <dgm:presLayoutVars>
          <dgm:chMax val="0"/>
          <dgm:bulletEnabled val="1"/>
        </dgm:presLayoutVars>
      </dgm:prSet>
      <dgm:spPr/>
      <dgm:t>
        <a:bodyPr/>
        <a:lstStyle/>
        <a:p>
          <a:endParaRPr lang="en-US"/>
        </a:p>
      </dgm:t>
    </dgm:pt>
  </dgm:ptLst>
  <dgm:cxnLst>
    <dgm:cxn modelId="{22BFAEF1-BE15-4343-A240-2D0DD973762E}" type="presOf" srcId="{DEF66C1B-222E-9E48-A1B5-B4B60CB4FEA4}" destId="{760933A2-424C-2F43-AC32-431DAC82F74D}" srcOrd="0" destOrd="0" presId="urn:microsoft.com/office/officeart/2005/8/layout/vList2"/>
    <dgm:cxn modelId="{77AC247F-1F0A-D741-A4C4-618CC732337C}" srcId="{1D9812D7-BB0F-924D-81BD-A70992D02AF5}" destId="{DEF66C1B-222E-9E48-A1B5-B4B60CB4FEA4}" srcOrd="1" destOrd="0" parTransId="{BC562D2A-776C-424F-83B8-5112951BE847}" sibTransId="{BFB76399-A67B-D54D-9A8B-93E0FDC0330F}"/>
    <dgm:cxn modelId="{38A31728-5EF0-CE40-AADD-E30ECC5B2EDE}" srcId="{1D9812D7-BB0F-924D-81BD-A70992D02AF5}" destId="{7EB90829-6942-0641-9D72-BCF91D58A81D}" srcOrd="2" destOrd="0" parTransId="{AD2ED0E2-1F5C-C446-AF2C-7C09DAD5556E}" sibTransId="{11E8C52F-882A-4744-9F3E-A25BC3F15F8D}"/>
    <dgm:cxn modelId="{3175C058-81E2-42D4-BA4C-E8C8EE666B0F}" type="presOf" srcId="{B3DFF798-F3B4-6042-8B27-33CB2B6C9137}" destId="{5388AC95-CABC-3741-BAE3-A9AF70D072E2}" srcOrd="0" destOrd="0" presId="urn:microsoft.com/office/officeart/2005/8/layout/vList2"/>
    <dgm:cxn modelId="{42880552-D76E-4A37-9498-A8ACC533FC2B}" type="presOf" srcId="{1D9812D7-BB0F-924D-81BD-A70992D02AF5}" destId="{6BC5F103-05CA-C645-B3B6-7A35C8AF398D}" srcOrd="0" destOrd="0" presId="urn:microsoft.com/office/officeart/2005/8/layout/vList2"/>
    <dgm:cxn modelId="{0CAFBE28-DB8F-E749-97CD-7E0DF72A09FF}" srcId="{1D9812D7-BB0F-924D-81BD-A70992D02AF5}" destId="{B3DFF798-F3B4-6042-8B27-33CB2B6C9137}" srcOrd="0" destOrd="0" parTransId="{1DFCEF6E-9327-4346-9268-95729BF98FCA}" sibTransId="{72E9E516-154E-C148-A446-540CA80E66E8}"/>
    <dgm:cxn modelId="{E9082CE2-37BB-4C9E-8657-BB9896A2BB1C}" type="presOf" srcId="{7EB90829-6942-0641-9D72-BCF91D58A81D}" destId="{9D339F4F-B735-5445-996D-26A3A08DA490}" srcOrd="0" destOrd="0" presId="urn:microsoft.com/office/officeart/2005/8/layout/vList2"/>
    <dgm:cxn modelId="{47FC1A9D-2863-423B-ACF4-05A00FCC3373}" type="presParOf" srcId="{6BC5F103-05CA-C645-B3B6-7A35C8AF398D}" destId="{5388AC95-CABC-3741-BAE3-A9AF70D072E2}" srcOrd="0" destOrd="0" presId="urn:microsoft.com/office/officeart/2005/8/layout/vList2"/>
    <dgm:cxn modelId="{08038826-615E-427C-ACAF-6D1629E265DE}" type="presParOf" srcId="{6BC5F103-05CA-C645-B3B6-7A35C8AF398D}" destId="{2AC5D884-2ACC-AB48-A505-5FCB800B84C3}" srcOrd="1" destOrd="0" presId="urn:microsoft.com/office/officeart/2005/8/layout/vList2"/>
    <dgm:cxn modelId="{CA461A7B-0FFB-431C-B7E7-9A03DAABA83C}" type="presParOf" srcId="{6BC5F103-05CA-C645-B3B6-7A35C8AF398D}" destId="{760933A2-424C-2F43-AC32-431DAC82F74D}" srcOrd="2" destOrd="0" presId="urn:microsoft.com/office/officeart/2005/8/layout/vList2"/>
    <dgm:cxn modelId="{B579DB80-C4E2-42D1-8373-2D26315A5759}" type="presParOf" srcId="{6BC5F103-05CA-C645-B3B6-7A35C8AF398D}" destId="{E7DD4CD0-E377-AF45-BA55-8390E58AA91A}" srcOrd="3" destOrd="0" presId="urn:microsoft.com/office/officeart/2005/8/layout/vList2"/>
    <dgm:cxn modelId="{6D2E7C7B-D7DB-4729-9B3F-81AAA726C329}" type="presParOf" srcId="{6BC5F103-05CA-C645-B3B6-7A35C8AF398D}" destId="{9D339F4F-B735-5445-996D-26A3A08DA490}"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CDF5B4B-9C7B-9A42-A670-C21763347FC5}"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US"/>
        </a:p>
      </dgm:t>
    </dgm:pt>
    <dgm:pt modelId="{0E08D6D4-5E1C-EB47-84FF-586899EDE406}">
      <dgm:prSet/>
      <dgm:spPr/>
      <dgm:t>
        <a:bodyPr/>
        <a:lstStyle/>
        <a:p>
          <a:r>
            <a:rPr lang="en-US" b="1" dirty="0"/>
            <a:t>Tutorial 1</a:t>
          </a:r>
          <a:r>
            <a:rPr lang="en-US" dirty="0"/>
            <a:t> provides an introduction to the </a:t>
          </a:r>
          <a:r>
            <a:rPr lang="en-US" dirty="0" err="1"/>
            <a:t>SensorTile</a:t>
          </a:r>
          <a:r>
            <a:rPr lang="en-US" dirty="0"/>
            <a:t> platform and its development tools. The steps include:</a:t>
          </a:r>
        </a:p>
      </dgm:t>
    </dgm:pt>
    <dgm:pt modelId="{B61A32C5-AF70-474B-B10B-BE6F5701D5C1}" type="parTrans" cxnId="{877332AB-11DC-6144-A240-361B15CD44C8}">
      <dgm:prSet/>
      <dgm:spPr/>
      <dgm:t>
        <a:bodyPr/>
        <a:lstStyle/>
        <a:p>
          <a:endParaRPr lang="en-US"/>
        </a:p>
      </dgm:t>
    </dgm:pt>
    <dgm:pt modelId="{8F08FE88-070D-FA46-8883-7B38BCF537F4}" type="sibTrans" cxnId="{877332AB-11DC-6144-A240-361B15CD44C8}">
      <dgm:prSet/>
      <dgm:spPr/>
      <dgm:t>
        <a:bodyPr/>
        <a:lstStyle/>
        <a:p>
          <a:endParaRPr lang="en-US"/>
        </a:p>
      </dgm:t>
    </dgm:pt>
    <dgm:pt modelId="{59675502-1ADA-B749-886D-C596BB587501}" type="pres">
      <dgm:prSet presAssocID="{BCDF5B4B-9C7B-9A42-A670-C21763347FC5}" presName="linear" presStyleCnt="0">
        <dgm:presLayoutVars>
          <dgm:animLvl val="lvl"/>
          <dgm:resizeHandles val="exact"/>
        </dgm:presLayoutVars>
      </dgm:prSet>
      <dgm:spPr/>
      <dgm:t>
        <a:bodyPr/>
        <a:lstStyle/>
        <a:p>
          <a:endParaRPr lang="en-US"/>
        </a:p>
      </dgm:t>
    </dgm:pt>
    <dgm:pt modelId="{02272077-2AC2-7A48-96D0-80D6D7BFE680}" type="pres">
      <dgm:prSet presAssocID="{0E08D6D4-5E1C-EB47-84FF-586899EDE406}" presName="parentText" presStyleLbl="node1" presStyleIdx="0" presStyleCnt="1">
        <dgm:presLayoutVars>
          <dgm:chMax val="0"/>
          <dgm:bulletEnabled val="1"/>
        </dgm:presLayoutVars>
      </dgm:prSet>
      <dgm:spPr/>
      <dgm:t>
        <a:bodyPr/>
        <a:lstStyle/>
        <a:p>
          <a:endParaRPr lang="en-US"/>
        </a:p>
      </dgm:t>
    </dgm:pt>
  </dgm:ptLst>
  <dgm:cxnLst>
    <dgm:cxn modelId="{F55998E5-A454-4D8F-BCDD-653C4455D279}" type="presOf" srcId="{BCDF5B4B-9C7B-9A42-A670-C21763347FC5}" destId="{59675502-1ADA-B749-886D-C596BB587501}" srcOrd="0" destOrd="0" presId="urn:microsoft.com/office/officeart/2005/8/layout/vList2"/>
    <dgm:cxn modelId="{877332AB-11DC-6144-A240-361B15CD44C8}" srcId="{BCDF5B4B-9C7B-9A42-A670-C21763347FC5}" destId="{0E08D6D4-5E1C-EB47-84FF-586899EDE406}" srcOrd="0" destOrd="0" parTransId="{B61A32C5-AF70-474B-B10B-BE6F5701D5C1}" sibTransId="{8F08FE88-070D-FA46-8883-7B38BCF537F4}"/>
    <dgm:cxn modelId="{5B5DEDBB-69C5-4DFF-B8D8-60A80353722E}" type="presOf" srcId="{0E08D6D4-5E1C-EB47-84FF-586899EDE406}" destId="{02272077-2AC2-7A48-96D0-80D6D7BFE680}" srcOrd="0" destOrd="0" presId="urn:microsoft.com/office/officeart/2005/8/layout/vList2"/>
    <dgm:cxn modelId="{9C82F02B-DEB9-46AC-A6A8-0CCDA1C9D236}" type="presParOf" srcId="{59675502-1ADA-B749-886D-C596BB587501}" destId="{02272077-2AC2-7A48-96D0-80D6D7BFE680}"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978C8E8-02B0-7B48-9367-7D34181BC79B}"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US"/>
        </a:p>
      </dgm:t>
    </dgm:pt>
    <dgm:pt modelId="{A5BA004B-37F9-4843-8BB6-4BE3AC8A1670}">
      <dgm:prSet custT="1"/>
      <dgm:spPr/>
      <dgm:t>
        <a:bodyPr/>
        <a:lstStyle/>
        <a:p>
          <a:pPr algn="ctr"/>
          <a:r>
            <a:rPr lang="en-US" sz="4300" b="1" i="0" baseline="0" dirty="0"/>
            <a:t>Tutorial 2 </a:t>
          </a:r>
        </a:p>
        <a:p>
          <a:pPr algn="ctr"/>
          <a:endParaRPr lang="en-US" sz="4300" b="1" i="0" u="none" baseline="0" dirty="0"/>
        </a:p>
        <a:p>
          <a:pPr algn="ctr"/>
          <a:r>
            <a:rPr lang="en-US" sz="4300" b="1" i="0" u="none" dirty="0"/>
            <a:t>Sensor System Signal Acquisition, </a:t>
          </a:r>
        </a:p>
        <a:p>
          <a:pPr algn="ctr"/>
          <a:r>
            <a:rPr lang="en-US" sz="4300" b="1" i="0" u="none" dirty="0"/>
            <a:t>Event Detection and Configuration</a:t>
          </a:r>
          <a:endParaRPr lang="en-US" sz="4300" b="1" i="0" baseline="0" dirty="0"/>
        </a:p>
        <a:p>
          <a:pPr algn="ctr"/>
          <a:endParaRPr lang="en-US" sz="4300" b="1" i="0" baseline="0" dirty="0"/>
        </a:p>
      </dgm:t>
    </dgm:pt>
    <dgm:pt modelId="{5BC70DAA-9058-444F-8707-90A1A0D67DB7}" type="parTrans" cxnId="{9B50BADD-EBFA-2C48-85B4-A72EB13420FC}">
      <dgm:prSet/>
      <dgm:spPr/>
      <dgm:t>
        <a:bodyPr/>
        <a:lstStyle/>
        <a:p>
          <a:endParaRPr lang="en-US"/>
        </a:p>
      </dgm:t>
    </dgm:pt>
    <dgm:pt modelId="{C934C4F4-6794-D748-AD5E-A8CA8B35D7BF}" type="sibTrans" cxnId="{9B50BADD-EBFA-2C48-85B4-A72EB13420FC}">
      <dgm:prSet/>
      <dgm:spPr/>
      <dgm:t>
        <a:bodyPr/>
        <a:lstStyle/>
        <a:p>
          <a:endParaRPr lang="en-US"/>
        </a:p>
      </dgm:t>
    </dgm:pt>
    <dgm:pt modelId="{DB6E89E6-CE80-DA4F-9D1F-BD5679412696}" type="pres">
      <dgm:prSet presAssocID="{2978C8E8-02B0-7B48-9367-7D34181BC79B}" presName="linear" presStyleCnt="0">
        <dgm:presLayoutVars>
          <dgm:animLvl val="lvl"/>
          <dgm:resizeHandles val="exact"/>
        </dgm:presLayoutVars>
      </dgm:prSet>
      <dgm:spPr/>
      <dgm:t>
        <a:bodyPr/>
        <a:lstStyle/>
        <a:p>
          <a:endParaRPr lang="en-US"/>
        </a:p>
      </dgm:t>
    </dgm:pt>
    <dgm:pt modelId="{4BACBAFB-AFF4-D848-942B-B94B65BA6DC8}" type="pres">
      <dgm:prSet presAssocID="{A5BA004B-37F9-4843-8BB6-4BE3AC8A1670}" presName="parentText" presStyleLbl="node1" presStyleIdx="0" presStyleCnt="1">
        <dgm:presLayoutVars>
          <dgm:chMax val="0"/>
          <dgm:bulletEnabled val="1"/>
        </dgm:presLayoutVars>
      </dgm:prSet>
      <dgm:spPr/>
      <dgm:t>
        <a:bodyPr/>
        <a:lstStyle/>
        <a:p>
          <a:endParaRPr lang="en-US"/>
        </a:p>
      </dgm:t>
    </dgm:pt>
  </dgm:ptLst>
  <dgm:cxnLst>
    <dgm:cxn modelId="{E98EFF63-6E5E-4AD7-9196-48B14734D0D0}" type="presOf" srcId="{2978C8E8-02B0-7B48-9367-7D34181BC79B}" destId="{DB6E89E6-CE80-DA4F-9D1F-BD5679412696}" srcOrd="0" destOrd="0" presId="urn:microsoft.com/office/officeart/2005/8/layout/vList2"/>
    <dgm:cxn modelId="{9B50BADD-EBFA-2C48-85B4-A72EB13420FC}" srcId="{2978C8E8-02B0-7B48-9367-7D34181BC79B}" destId="{A5BA004B-37F9-4843-8BB6-4BE3AC8A1670}" srcOrd="0" destOrd="0" parTransId="{5BC70DAA-9058-444F-8707-90A1A0D67DB7}" sibTransId="{C934C4F4-6794-D748-AD5E-A8CA8B35D7BF}"/>
    <dgm:cxn modelId="{A5828CD3-DAEB-4921-A09D-401E63AFA44E}" type="presOf" srcId="{A5BA004B-37F9-4843-8BB6-4BE3AC8A1670}" destId="{4BACBAFB-AFF4-D848-942B-B94B65BA6DC8}" srcOrd="0" destOrd="0" presId="urn:microsoft.com/office/officeart/2005/8/layout/vList2"/>
    <dgm:cxn modelId="{7400D37F-4AEC-4DF3-A469-A60823D45BB7}" type="presParOf" srcId="{DB6E89E6-CE80-DA4F-9D1F-BD5679412696}" destId="{4BACBAFB-AFF4-D848-942B-B94B65BA6DC8}"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D9812D7-BB0F-924D-81BD-A70992D02AF5}"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US"/>
        </a:p>
      </dgm:t>
    </dgm:pt>
    <dgm:pt modelId="{B3DFF798-F3B4-6042-8B27-33CB2B6C9137}">
      <dgm:prSet/>
      <dgm:spPr>
        <a:noFill/>
        <a:ln>
          <a:solidFill>
            <a:schemeClr val="lt1">
              <a:hueOff val="0"/>
              <a:satOff val="0"/>
              <a:lumOff val="0"/>
            </a:schemeClr>
          </a:solidFill>
        </a:ln>
      </dgm:spPr>
      <dgm:t>
        <a:bodyPr/>
        <a:lstStyle/>
        <a:p>
          <a:r>
            <a:rPr lang="en-US" dirty="0">
              <a:solidFill>
                <a:srgbClr val="FFFF00"/>
              </a:solidFill>
            </a:rPr>
            <a:t>Control of sensor signal acquisition and sensor system configuration. </a:t>
          </a:r>
        </a:p>
      </dgm:t>
    </dgm:pt>
    <dgm:pt modelId="{1DFCEF6E-9327-4346-9268-95729BF98FCA}" type="parTrans" cxnId="{0CAFBE28-DB8F-E749-97CD-7E0DF72A09FF}">
      <dgm:prSet/>
      <dgm:spPr/>
      <dgm:t>
        <a:bodyPr/>
        <a:lstStyle/>
        <a:p>
          <a:endParaRPr lang="en-US">
            <a:solidFill>
              <a:srgbClr val="FFFF00"/>
            </a:solidFill>
          </a:endParaRPr>
        </a:p>
      </dgm:t>
    </dgm:pt>
    <dgm:pt modelId="{72E9E516-154E-C148-A446-540CA80E66E8}" type="sibTrans" cxnId="{0CAFBE28-DB8F-E749-97CD-7E0DF72A09FF}">
      <dgm:prSet/>
      <dgm:spPr/>
      <dgm:t>
        <a:bodyPr/>
        <a:lstStyle/>
        <a:p>
          <a:endParaRPr lang="en-US">
            <a:solidFill>
              <a:srgbClr val="FFFF00"/>
            </a:solidFill>
          </a:endParaRPr>
        </a:p>
      </dgm:t>
    </dgm:pt>
    <dgm:pt modelId="{DEF66C1B-222E-9E48-A1B5-B4B60CB4FEA4}">
      <dgm:prSet/>
      <dgm:spPr>
        <a:noFill/>
        <a:ln>
          <a:solidFill>
            <a:schemeClr val="lt1">
              <a:hueOff val="0"/>
              <a:satOff val="0"/>
              <a:lumOff val="0"/>
            </a:schemeClr>
          </a:solidFill>
        </a:ln>
      </dgm:spPr>
      <dgm:t>
        <a:bodyPr/>
        <a:lstStyle/>
        <a:p>
          <a:r>
            <a:rPr lang="en-US" dirty="0">
              <a:solidFill>
                <a:srgbClr val="FFFF00"/>
              </a:solidFill>
            </a:rPr>
            <a:t>Sensor signal detection and notifications.</a:t>
          </a:r>
        </a:p>
      </dgm:t>
    </dgm:pt>
    <dgm:pt modelId="{BC562D2A-776C-424F-83B8-5112951BE847}" type="parTrans" cxnId="{77AC247F-1F0A-D741-A4C4-618CC732337C}">
      <dgm:prSet/>
      <dgm:spPr/>
      <dgm:t>
        <a:bodyPr/>
        <a:lstStyle/>
        <a:p>
          <a:endParaRPr lang="en-US">
            <a:solidFill>
              <a:srgbClr val="FFFF00"/>
            </a:solidFill>
          </a:endParaRPr>
        </a:p>
      </dgm:t>
    </dgm:pt>
    <dgm:pt modelId="{BFB76399-A67B-D54D-9A8B-93E0FDC0330F}" type="sibTrans" cxnId="{77AC247F-1F0A-D741-A4C4-618CC732337C}">
      <dgm:prSet/>
      <dgm:spPr/>
      <dgm:t>
        <a:bodyPr/>
        <a:lstStyle/>
        <a:p>
          <a:endParaRPr lang="en-US">
            <a:solidFill>
              <a:srgbClr val="FFFF00"/>
            </a:solidFill>
          </a:endParaRPr>
        </a:p>
      </dgm:t>
    </dgm:pt>
    <dgm:pt modelId="{7EB90829-6942-0641-9D72-BCF91D58A81D}">
      <dgm:prSet/>
      <dgm:spPr>
        <a:noFill/>
        <a:ln>
          <a:solidFill>
            <a:schemeClr val="lt1">
              <a:hueOff val="0"/>
              <a:satOff val="0"/>
              <a:lumOff val="0"/>
            </a:schemeClr>
          </a:solidFill>
        </a:ln>
      </dgm:spPr>
      <dgm:t>
        <a:bodyPr/>
        <a:lstStyle/>
        <a:p>
          <a:r>
            <a:rPr lang="en-US" dirty="0">
              <a:solidFill>
                <a:srgbClr val="FFFF00"/>
              </a:solidFill>
            </a:rPr>
            <a:t>Software system development for the </a:t>
          </a:r>
          <a:r>
            <a:rPr lang="en-US" dirty="0" err="1">
              <a:solidFill>
                <a:srgbClr val="FFFF00"/>
              </a:solidFill>
            </a:rPr>
            <a:t>SensorTile</a:t>
          </a:r>
          <a:r>
            <a:rPr lang="en-US" dirty="0">
              <a:solidFill>
                <a:srgbClr val="FFFF00"/>
              </a:solidFill>
            </a:rPr>
            <a:t> IoT system demonstrating important capabilities of the System </a:t>
          </a:r>
          <a:r>
            <a:rPr lang="en-US" dirty="0" err="1">
              <a:solidFill>
                <a:srgbClr val="FFFF00"/>
              </a:solidFill>
            </a:rPr>
            <a:t>WorkBench</a:t>
          </a:r>
          <a:r>
            <a:rPr lang="en-US" dirty="0">
              <a:solidFill>
                <a:srgbClr val="FFFF00"/>
              </a:solidFill>
            </a:rPr>
            <a:t> IDE in accelerating system development.</a:t>
          </a:r>
        </a:p>
      </dgm:t>
    </dgm:pt>
    <dgm:pt modelId="{11E8C52F-882A-4744-9F3E-A25BC3F15F8D}" type="sibTrans" cxnId="{38A31728-5EF0-CE40-AADD-E30ECC5B2EDE}">
      <dgm:prSet/>
      <dgm:spPr/>
      <dgm:t>
        <a:bodyPr/>
        <a:lstStyle/>
        <a:p>
          <a:endParaRPr lang="en-US">
            <a:solidFill>
              <a:srgbClr val="FFFF00"/>
            </a:solidFill>
          </a:endParaRPr>
        </a:p>
      </dgm:t>
    </dgm:pt>
    <dgm:pt modelId="{AD2ED0E2-1F5C-C446-AF2C-7C09DAD5556E}" type="parTrans" cxnId="{38A31728-5EF0-CE40-AADD-E30ECC5B2EDE}">
      <dgm:prSet/>
      <dgm:spPr/>
      <dgm:t>
        <a:bodyPr/>
        <a:lstStyle/>
        <a:p>
          <a:endParaRPr lang="en-US">
            <a:solidFill>
              <a:srgbClr val="FFFF00"/>
            </a:solidFill>
          </a:endParaRPr>
        </a:p>
      </dgm:t>
    </dgm:pt>
    <dgm:pt modelId="{6BC5F103-05CA-C645-B3B6-7A35C8AF398D}" type="pres">
      <dgm:prSet presAssocID="{1D9812D7-BB0F-924D-81BD-A70992D02AF5}" presName="linear" presStyleCnt="0">
        <dgm:presLayoutVars>
          <dgm:animLvl val="lvl"/>
          <dgm:resizeHandles val="exact"/>
        </dgm:presLayoutVars>
      </dgm:prSet>
      <dgm:spPr/>
      <dgm:t>
        <a:bodyPr/>
        <a:lstStyle/>
        <a:p>
          <a:endParaRPr lang="en-US"/>
        </a:p>
      </dgm:t>
    </dgm:pt>
    <dgm:pt modelId="{5388AC95-CABC-3741-BAE3-A9AF70D072E2}" type="pres">
      <dgm:prSet presAssocID="{B3DFF798-F3B4-6042-8B27-33CB2B6C9137}" presName="parentText" presStyleLbl="node1" presStyleIdx="0" presStyleCnt="3">
        <dgm:presLayoutVars>
          <dgm:chMax val="0"/>
          <dgm:bulletEnabled val="1"/>
        </dgm:presLayoutVars>
      </dgm:prSet>
      <dgm:spPr/>
      <dgm:t>
        <a:bodyPr/>
        <a:lstStyle/>
        <a:p>
          <a:endParaRPr lang="en-US"/>
        </a:p>
      </dgm:t>
    </dgm:pt>
    <dgm:pt modelId="{2AC5D884-2ACC-AB48-A505-5FCB800B84C3}" type="pres">
      <dgm:prSet presAssocID="{72E9E516-154E-C148-A446-540CA80E66E8}" presName="spacer" presStyleCnt="0"/>
      <dgm:spPr/>
    </dgm:pt>
    <dgm:pt modelId="{760933A2-424C-2F43-AC32-431DAC82F74D}" type="pres">
      <dgm:prSet presAssocID="{DEF66C1B-222E-9E48-A1B5-B4B60CB4FEA4}" presName="parentText" presStyleLbl="node1" presStyleIdx="1" presStyleCnt="3">
        <dgm:presLayoutVars>
          <dgm:chMax val="0"/>
          <dgm:bulletEnabled val="1"/>
        </dgm:presLayoutVars>
      </dgm:prSet>
      <dgm:spPr/>
      <dgm:t>
        <a:bodyPr/>
        <a:lstStyle/>
        <a:p>
          <a:endParaRPr lang="en-US"/>
        </a:p>
      </dgm:t>
    </dgm:pt>
    <dgm:pt modelId="{E7DD4CD0-E377-AF45-BA55-8390E58AA91A}" type="pres">
      <dgm:prSet presAssocID="{BFB76399-A67B-D54D-9A8B-93E0FDC0330F}" presName="spacer" presStyleCnt="0"/>
      <dgm:spPr/>
    </dgm:pt>
    <dgm:pt modelId="{9D339F4F-B735-5445-996D-26A3A08DA490}" type="pres">
      <dgm:prSet presAssocID="{7EB90829-6942-0641-9D72-BCF91D58A81D}" presName="parentText" presStyleLbl="node1" presStyleIdx="2" presStyleCnt="3">
        <dgm:presLayoutVars>
          <dgm:chMax val="0"/>
          <dgm:bulletEnabled val="1"/>
        </dgm:presLayoutVars>
      </dgm:prSet>
      <dgm:spPr/>
      <dgm:t>
        <a:bodyPr/>
        <a:lstStyle/>
        <a:p>
          <a:endParaRPr lang="en-US"/>
        </a:p>
      </dgm:t>
    </dgm:pt>
  </dgm:ptLst>
  <dgm:cxnLst>
    <dgm:cxn modelId="{2823A808-10E1-4182-B910-203334734074}" type="presOf" srcId="{1D9812D7-BB0F-924D-81BD-A70992D02AF5}" destId="{6BC5F103-05CA-C645-B3B6-7A35C8AF398D}" srcOrd="0" destOrd="0" presId="urn:microsoft.com/office/officeart/2005/8/layout/vList2"/>
    <dgm:cxn modelId="{B50D1A6A-5EA5-4818-B320-45B78CA16FBD}" type="presOf" srcId="{B3DFF798-F3B4-6042-8B27-33CB2B6C9137}" destId="{5388AC95-CABC-3741-BAE3-A9AF70D072E2}" srcOrd="0" destOrd="0" presId="urn:microsoft.com/office/officeart/2005/8/layout/vList2"/>
    <dgm:cxn modelId="{ADF8271E-F615-46C9-9955-636FFC0D51D6}" type="presOf" srcId="{7EB90829-6942-0641-9D72-BCF91D58A81D}" destId="{9D339F4F-B735-5445-996D-26A3A08DA490}" srcOrd="0" destOrd="0" presId="urn:microsoft.com/office/officeart/2005/8/layout/vList2"/>
    <dgm:cxn modelId="{77AC247F-1F0A-D741-A4C4-618CC732337C}" srcId="{1D9812D7-BB0F-924D-81BD-A70992D02AF5}" destId="{DEF66C1B-222E-9E48-A1B5-B4B60CB4FEA4}" srcOrd="1" destOrd="0" parTransId="{BC562D2A-776C-424F-83B8-5112951BE847}" sibTransId="{BFB76399-A67B-D54D-9A8B-93E0FDC0330F}"/>
    <dgm:cxn modelId="{38A31728-5EF0-CE40-AADD-E30ECC5B2EDE}" srcId="{1D9812D7-BB0F-924D-81BD-A70992D02AF5}" destId="{7EB90829-6942-0641-9D72-BCF91D58A81D}" srcOrd="2" destOrd="0" parTransId="{AD2ED0E2-1F5C-C446-AF2C-7C09DAD5556E}" sibTransId="{11E8C52F-882A-4744-9F3E-A25BC3F15F8D}"/>
    <dgm:cxn modelId="{0818BE5B-AF5D-4EA7-BE4B-286F7084DFB8}" type="presOf" srcId="{DEF66C1B-222E-9E48-A1B5-B4B60CB4FEA4}" destId="{760933A2-424C-2F43-AC32-431DAC82F74D}" srcOrd="0" destOrd="0" presId="urn:microsoft.com/office/officeart/2005/8/layout/vList2"/>
    <dgm:cxn modelId="{0CAFBE28-DB8F-E749-97CD-7E0DF72A09FF}" srcId="{1D9812D7-BB0F-924D-81BD-A70992D02AF5}" destId="{B3DFF798-F3B4-6042-8B27-33CB2B6C9137}" srcOrd="0" destOrd="0" parTransId="{1DFCEF6E-9327-4346-9268-95729BF98FCA}" sibTransId="{72E9E516-154E-C148-A446-540CA80E66E8}"/>
    <dgm:cxn modelId="{661411AE-0EFB-4F26-9A0D-30695A898E69}" type="presParOf" srcId="{6BC5F103-05CA-C645-B3B6-7A35C8AF398D}" destId="{5388AC95-CABC-3741-BAE3-A9AF70D072E2}" srcOrd="0" destOrd="0" presId="urn:microsoft.com/office/officeart/2005/8/layout/vList2"/>
    <dgm:cxn modelId="{9473C179-4A03-4ABF-8F3B-7FD9D1455D93}" type="presParOf" srcId="{6BC5F103-05CA-C645-B3B6-7A35C8AF398D}" destId="{2AC5D884-2ACC-AB48-A505-5FCB800B84C3}" srcOrd="1" destOrd="0" presId="urn:microsoft.com/office/officeart/2005/8/layout/vList2"/>
    <dgm:cxn modelId="{0970A7C0-5E14-4B89-8606-21DFF68EBAC1}" type="presParOf" srcId="{6BC5F103-05CA-C645-B3B6-7A35C8AF398D}" destId="{760933A2-424C-2F43-AC32-431DAC82F74D}" srcOrd="2" destOrd="0" presId="urn:microsoft.com/office/officeart/2005/8/layout/vList2"/>
    <dgm:cxn modelId="{694C4A0D-C7F5-40CF-A562-78C85047D678}" type="presParOf" srcId="{6BC5F103-05CA-C645-B3B6-7A35C8AF398D}" destId="{E7DD4CD0-E377-AF45-BA55-8390E58AA91A}" srcOrd="3" destOrd="0" presId="urn:microsoft.com/office/officeart/2005/8/layout/vList2"/>
    <dgm:cxn modelId="{AB239652-353D-452A-AC42-D3601CD8DEAA}" type="presParOf" srcId="{6BC5F103-05CA-C645-B3B6-7A35C8AF398D}" destId="{9D339F4F-B735-5445-996D-26A3A08DA490}"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CDF5B4B-9C7B-9A42-A670-C21763347FC5}"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US"/>
        </a:p>
      </dgm:t>
    </dgm:pt>
    <dgm:pt modelId="{0E08D6D4-5E1C-EB47-84FF-586899EDE406}">
      <dgm:prSet/>
      <dgm:spPr/>
      <dgm:t>
        <a:bodyPr/>
        <a:lstStyle/>
        <a:p>
          <a:r>
            <a:rPr lang="en-US" b="1" dirty="0"/>
            <a:t>Tutorial 2</a:t>
          </a:r>
          <a:r>
            <a:rPr lang="en-US" b="0" dirty="0"/>
            <a:t> provides experience in the development of applications that acquire IoT system sensor signals, detect events in the sensor system data stream, and the configuration of sensor systems.  You will be exposed to: </a:t>
          </a:r>
        </a:p>
      </dgm:t>
    </dgm:pt>
    <dgm:pt modelId="{B61A32C5-AF70-474B-B10B-BE6F5701D5C1}" type="parTrans" cxnId="{877332AB-11DC-6144-A240-361B15CD44C8}">
      <dgm:prSet/>
      <dgm:spPr/>
      <dgm:t>
        <a:bodyPr/>
        <a:lstStyle/>
        <a:p>
          <a:endParaRPr lang="en-US"/>
        </a:p>
      </dgm:t>
    </dgm:pt>
    <dgm:pt modelId="{8F08FE88-070D-FA46-8883-7B38BCF537F4}" type="sibTrans" cxnId="{877332AB-11DC-6144-A240-361B15CD44C8}">
      <dgm:prSet/>
      <dgm:spPr/>
      <dgm:t>
        <a:bodyPr/>
        <a:lstStyle/>
        <a:p>
          <a:endParaRPr lang="en-US"/>
        </a:p>
      </dgm:t>
    </dgm:pt>
    <dgm:pt modelId="{59675502-1ADA-B749-886D-C596BB587501}" type="pres">
      <dgm:prSet presAssocID="{BCDF5B4B-9C7B-9A42-A670-C21763347FC5}" presName="linear" presStyleCnt="0">
        <dgm:presLayoutVars>
          <dgm:animLvl val="lvl"/>
          <dgm:resizeHandles val="exact"/>
        </dgm:presLayoutVars>
      </dgm:prSet>
      <dgm:spPr/>
      <dgm:t>
        <a:bodyPr/>
        <a:lstStyle/>
        <a:p>
          <a:endParaRPr lang="en-US"/>
        </a:p>
      </dgm:t>
    </dgm:pt>
    <dgm:pt modelId="{02272077-2AC2-7A48-96D0-80D6D7BFE680}" type="pres">
      <dgm:prSet presAssocID="{0E08D6D4-5E1C-EB47-84FF-586899EDE406}" presName="parentText" presStyleLbl="node1" presStyleIdx="0" presStyleCnt="1" custLinFactNeighborX="0" custLinFactNeighborY="9021">
        <dgm:presLayoutVars>
          <dgm:chMax val="0"/>
          <dgm:bulletEnabled val="1"/>
        </dgm:presLayoutVars>
      </dgm:prSet>
      <dgm:spPr/>
      <dgm:t>
        <a:bodyPr/>
        <a:lstStyle/>
        <a:p>
          <a:endParaRPr lang="en-US"/>
        </a:p>
      </dgm:t>
    </dgm:pt>
  </dgm:ptLst>
  <dgm:cxnLst>
    <dgm:cxn modelId="{877332AB-11DC-6144-A240-361B15CD44C8}" srcId="{BCDF5B4B-9C7B-9A42-A670-C21763347FC5}" destId="{0E08D6D4-5E1C-EB47-84FF-586899EDE406}" srcOrd="0" destOrd="0" parTransId="{B61A32C5-AF70-474B-B10B-BE6F5701D5C1}" sibTransId="{8F08FE88-070D-FA46-8883-7B38BCF537F4}"/>
    <dgm:cxn modelId="{FCAEFA67-5995-495C-92F4-D28C3C1D8CA4}" type="presOf" srcId="{BCDF5B4B-9C7B-9A42-A670-C21763347FC5}" destId="{59675502-1ADA-B749-886D-C596BB587501}" srcOrd="0" destOrd="0" presId="urn:microsoft.com/office/officeart/2005/8/layout/vList2"/>
    <dgm:cxn modelId="{8631629E-AF1F-4CA4-9D1C-D99BE4861441}" type="presOf" srcId="{0E08D6D4-5E1C-EB47-84FF-586899EDE406}" destId="{02272077-2AC2-7A48-96D0-80D6D7BFE680}" srcOrd="0" destOrd="0" presId="urn:microsoft.com/office/officeart/2005/8/layout/vList2"/>
    <dgm:cxn modelId="{57328F0A-1CD7-4802-8E44-6FABE7C5A7D1}" type="presParOf" srcId="{59675502-1ADA-B749-886D-C596BB587501}" destId="{02272077-2AC2-7A48-96D0-80D6D7BFE680}"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A9BFCAF-7580-094E-9198-64D69A681521}"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US"/>
        </a:p>
      </dgm:t>
    </dgm:pt>
    <dgm:pt modelId="{84F23241-3C0B-8545-BA7A-3825DE924EDB}">
      <dgm:prSet/>
      <dgm:spPr/>
      <dgm:t>
        <a:bodyPr/>
        <a:lstStyle/>
        <a:p>
          <a:r>
            <a:rPr lang="en-US" b="0" i="0" baseline="0" dirty="0">
              <a:solidFill>
                <a:srgbClr val="FFC000"/>
              </a:solidFill>
            </a:rPr>
            <a:t>Specific Aims </a:t>
          </a:r>
          <a:endParaRPr lang="en-US" dirty="0">
            <a:solidFill>
              <a:srgbClr val="FFC000"/>
            </a:solidFill>
          </a:endParaRPr>
        </a:p>
      </dgm:t>
    </dgm:pt>
    <dgm:pt modelId="{DF744273-5B94-2841-93B9-1078510D732D}" type="parTrans" cxnId="{5768DA9A-83D1-4846-9A98-D9C619965B7B}">
      <dgm:prSet/>
      <dgm:spPr/>
      <dgm:t>
        <a:bodyPr/>
        <a:lstStyle/>
        <a:p>
          <a:endParaRPr lang="en-US"/>
        </a:p>
      </dgm:t>
    </dgm:pt>
    <dgm:pt modelId="{44D81EFD-8698-154E-A6E4-E2F29195779F}" type="sibTrans" cxnId="{5768DA9A-83D1-4846-9A98-D9C619965B7B}">
      <dgm:prSet/>
      <dgm:spPr/>
      <dgm:t>
        <a:bodyPr/>
        <a:lstStyle/>
        <a:p>
          <a:endParaRPr lang="en-US"/>
        </a:p>
      </dgm:t>
    </dgm:pt>
    <dgm:pt modelId="{E253394E-488A-7943-B323-1E4EC41FD456}">
      <dgm:prSet/>
      <dgm:spPr/>
      <dgm:t>
        <a:bodyPr/>
        <a:lstStyle/>
        <a:p>
          <a:r>
            <a:rPr lang="en-US" b="0" i="0" baseline="0" dirty="0">
              <a:solidFill>
                <a:srgbClr val="FFC000"/>
              </a:solidFill>
            </a:rPr>
            <a:t>Relevance </a:t>
          </a:r>
          <a:endParaRPr lang="en-US" dirty="0">
            <a:solidFill>
              <a:srgbClr val="FFC000"/>
            </a:solidFill>
          </a:endParaRPr>
        </a:p>
      </dgm:t>
    </dgm:pt>
    <dgm:pt modelId="{1E64688D-F95B-A54E-8B1F-B96396439AC6}" type="parTrans" cxnId="{FADE7DCA-3DF6-A846-9C26-096C590B4FBA}">
      <dgm:prSet/>
      <dgm:spPr/>
      <dgm:t>
        <a:bodyPr/>
        <a:lstStyle/>
        <a:p>
          <a:endParaRPr lang="en-US"/>
        </a:p>
      </dgm:t>
    </dgm:pt>
    <dgm:pt modelId="{46A1B512-AEFA-0B43-A6A1-28400D37BB5A}" type="sibTrans" cxnId="{FADE7DCA-3DF6-A846-9C26-096C590B4FBA}">
      <dgm:prSet/>
      <dgm:spPr/>
      <dgm:t>
        <a:bodyPr/>
        <a:lstStyle/>
        <a:p>
          <a:endParaRPr lang="en-US"/>
        </a:p>
      </dgm:t>
    </dgm:pt>
    <dgm:pt modelId="{4B0F29C1-B347-9E4B-BB2F-30B904E16590}">
      <dgm:prSet/>
      <dgm:spPr/>
      <dgm:t>
        <a:bodyPr/>
        <a:lstStyle/>
        <a:p>
          <a:r>
            <a:rPr lang="en-US" b="0" i="0" baseline="0" dirty="0">
              <a:solidFill>
                <a:srgbClr val="FFC000"/>
              </a:solidFill>
            </a:rPr>
            <a:t>Methods </a:t>
          </a:r>
          <a:endParaRPr lang="en-US" dirty="0">
            <a:solidFill>
              <a:srgbClr val="FFC000"/>
            </a:solidFill>
          </a:endParaRPr>
        </a:p>
      </dgm:t>
    </dgm:pt>
    <dgm:pt modelId="{44A3FA37-3BDE-0544-9DE9-2E62D3F4ED10}" type="parTrans" cxnId="{830BAAA4-7842-BA4B-B46A-4AE240783DA5}">
      <dgm:prSet/>
      <dgm:spPr/>
      <dgm:t>
        <a:bodyPr/>
        <a:lstStyle/>
        <a:p>
          <a:endParaRPr lang="en-US"/>
        </a:p>
      </dgm:t>
    </dgm:pt>
    <dgm:pt modelId="{7027E859-2970-124F-B2A8-195EF10297BA}" type="sibTrans" cxnId="{830BAAA4-7842-BA4B-B46A-4AE240783DA5}">
      <dgm:prSet/>
      <dgm:spPr/>
      <dgm:t>
        <a:bodyPr/>
        <a:lstStyle/>
        <a:p>
          <a:endParaRPr lang="en-US"/>
        </a:p>
      </dgm:t>
    </dgm:pt>
    <dgm:pt modelId="{4E7E8DF9-601E-1945-9304-F137DE32F5CF}">
      <dgm:prSet/>
      <dgm:spPr/>
      <dgm:t>
        <a:bodyPr/>
        <a:lstStyle/>
        <a:p>
          <a:r>
            <a:rPr lang="en-US" dirty="0">
              <a:solidFill>
                <a:srgbClr val="FFC000"/>
              </a:solidFill>
            </a:rPr>
            <a:t>Background and Introduction </a:t>
          </a:r>
        </a:p>
      </dgm:t>
    </dgm:pt>
    <dgm:pt modelId="{8C53E190-788C-4445-B623-6F47BFFC08DE}" type="parTrans" cxnId="{4249F9BA-3978-E644-B6D4-8D7BAAEF85E6}">
      <dgm:prSet/>
      <dgm:spPr/>
      <dgm:t>
        <a:bodyPr/>
        <a:lstStyle/>
        <a:p>
          <a:endParaRPr lang="en-US"/>
        </a:p>
      </dgm:t>
    </dgm:pt>
    <dgm:pt modelId="{160C37CC-E956-A14C-80F4-295D41A8780B}" type="sibTrans" cxnId="{4249F9BA-3978-E644-B6D4-8D7BAAEF85E6}">
      <dgm:prSet/>
      <dgm:spPr/>
      <dgm:t>
        <a:bodyPr/>
        <a:lstStyle/>
        <a:p>
          <a:endParaRPr lang="en-US"/>
        </a:p>
      </dgm:t>
    </dgm:pt>
    <dgm:pt modelId="{A14DB733-8B60-CE46-82F6-785E1AD6F57D}">
      <dgm:prSet/>
      <dgm:spPr/>
      <dgm:t>
        <a:bodyPr/>
        <a:lstStyle/>
        <a:p>
          <a:r>
            <a:rPr lang="en-US" dirty="0"/>
            <a:t>Structure of the Project Proposal </a:t>
          </a:r>
          <a:r>
            <a:rPr lang="en-US" dirty="0" smtClean="0"/>
            <a:t>(1-&gt;2 </a:t>
          </a:r>
          <a:r>
            <a:rPr lang="en-US" dirty="0"/>
            <a:t>Pages)</a:t>
          </a:r>
        </a:p>
      </dgm:t>
    </dgm:pt>
    <dgm:pt modelId="{70103405-0A42-7943-91F6-19352CC3ACA5}" type="parTrans" cxnId="{E69EED7C-3A6F-7C41-A5E6-1F1336053324}">
      <dgm:prSet/>
      <dgm:spPr/>
      <dgm:t>
        <a:bodyPr/>
        <a:lstStyle/>
        <a:p>
          <a:endParaRPr lang="en-US"/>
        </a:p>
      </dgm:t>
    </dgm:pt>
    <dgm:pt modelId="{233C429E-F8B7-1C43-9724-CF9DCAFAF709}" type="sibTrans" cxnId="{E69EED7C-3A6F-7C41-A5E6-1F1336053324}">
      <dgm:prSet/>
      <dgm:spPr/>
      <dgm:t>
        <a:bodyPr/>
        <a:lstStyle/>
        <a:p>
          <a:endParaRPr lang="en-US"/>
        </a:p>
      </dgm:t>
    </dgm:pt>
    <dgm:pt modelId="{DC8A1457-61C5-0746-A45B-F940F4EA795B}">
      <dgm:prSet/>
      <dgm:spPr/>
      <dgm:t>
        <a:bodyPr/>
        <a:lstStyle/>
        <a:p>
          <a:pPr>
            <a:buFont typeface="Courier New" panose="02070309020205020404" pitchFamily="49" charset="0"/>
            <a:buChar char="o"/>
          </a:pPr>
          <a:r>
            <a:rPr lang="en-US" dirty="0">
              <a:solidFill>
                <a:srgbClr val="FFC000"/>
              </a:solidFill>
            </a:rPr>
            <a:t>Design</a:t>
          </a:r>
        </a:p>
      </dgm:t>
    </dgm:pt>
    <dgm:pt modelId="{05F8D47C-FC73-ED4C-BA68-A6D6EFC0EAD6}" type="parTrans" cxnId="{F077F0F0-2032-C145-8D6F-353C6F3756CE}">
      <dgm:prSet/>
      <dgm:spPr/>
      <dgm:t>
        <a:bodyPr/>
        <a:lstStyle/>
        <a:p>
          <a:endParaRPr lang="en-US"/>
        </a:p>
      </dgm:t>
    </dgm:pt>
    <dgm:pt modelId="{572EF12A-07AB-7B4F-9502-715A8D03DE7D}" type="sibTrans" cxnId="{F077F0F0-2032-C145-8D6F-353C6F3756CE}">
      <dgm:prSet/>
      <dgm:spPr/>
      <dgm:t>
        <a:bodyPr/>
        <a:lstStyle/>
        <a:p>
          <a:endParaRPr lang="en-US"/>
        </a:p>
      </dgm:t>
    </dgm:pt>
    <dgm:pt modelId="{1F0B8F88-2624-4049-97AA-F8B8EC6ECDF1}">
      <dgm:prSet/>
      <dgm:spPr/>
      <dgm:t>
        <a:bodyPr/>
        <a:lstStyle/>
        <a:p>
          <a:pPr>
            <a:buFont typeface="Courier New" panose="02070309020205020404" pitchFamily="49" charset="0"/>
            <a:buChar char="o"/>
          </a:pPr>
          <a:r>
            <a:rPr lang="en-US" dirty="0">
              <a:solidFill>
                <a:srgbClr val="FFC000"/>
              </a:solidFill>
            </a:rPr>
            <a:t>Analysis</a:t>
          </a:r>
        </a:p>
      </dgm:t>
    </dgm:pt>
    <dgm:pt modelId="{4E0E4D2B-A083-2E44-BE44-21BDEB129AEF}" type="parTrans" cxnId="{FB22AB01-82CA-8C44-9308-3A51B7FB3F9A}">
      <dgm:prSet/>
      <dgm:spPr/>
      <dgm:t>
        <a:bodyPr/>
        <a:lstStyle/>
        <a:p>
          <a:endParaRPr lang="en-US"/>
        </a:p>
      </dgm:t>
    </dgm:pt>
    <dgm:pt modelId="{066B54F1-5C37-874C-8CEE-D3029FF11ABD}" type="sibTrans" cxnId="{FB22AB01-82CA-8C44-9308-3A51B7FB3F9A}">
      <dgm:prSet/>
      <dgm:spPr/>
      <dgm:t>
        <a:bodyPr/>
        <a:lstStyle/>
        <a:p>
          <a:endParaRPr lang="en-US"/>
        </a:p>
      </dgm:t>
    </dgm:pt>
    <dgm:pt modelId="{0BBE54EC-CD70-CA42-903D-D3F150421B81}">
      <dgm:prSet/>
      <dgm:spPr/>
      <dgm:t>
        <a:bodyPr/>
        <a:lstStyle/>
        <a:p>
          <a:pPr>
            <a:buFont typeface="Courier New" panose="02070309020205020404" pitchFamily="49" charset="0"/>
            <a:buChar char="o"/>
          </a:pPr>
          <a:r>
            <a:rPr lang="en-US" dirty="0">
              <a:solidFill>
                <a:srgbClr val="FFC000"/>
              </a:solidFill>
            </a:rPr>
            <a:t>Ethics, Computer and Society</a:t>
          </a:r>
        </a:p>
      </dgm:t>
    </dgm:pt>
    <dgm:pt modelId="{3E0C9B13-F9E6-6A46-A86C-6BC3EDA35335}" type="parTrans" cxnId="{2FA9E721-6CCF-A84D-860D-E4F1181D6CF1}">
      <dgm:prSet/>
      <dgm:spPr/>
      <dgm:t>
        <a:bodyPr/>
        <a:lstStyle/>
        <a:p>
          <a:endParaRPr lang="en-US"/>
        </a:p>
      </dgm:t>
    </dgm:pt>
    <dgm:pt modelId="{F9D6504E-E796-FC45-BB3F-C7CB1DF54823}" type="sibTrans" cxnId="{2FA9E721-6CCF-A84D-860D-E4F1181D6CF1}">
      <dgm:prSet/>
      <dgm:spPr/>
      <dgm:t>
        <a:bodyPr/>
        <a:lstStyle/>
        <a:p>
          <a:endParaRPr lang="en-US"/>
        </a:p>
      </dgm:t>
    </dgm:pt>
    <dgm:pt modelId="{CD5CD39E-8053-244F-8FE3-A83CC2533C02}">
      <dgm:prSet/>
      <dgm:spPr/>
      <dgm:t>
        <a:bodyPr/>
        <a:lstStyle/>
        <a:p>
          <a:pPr>
            <a:buFont typeface="Courier New" panose="02070309020205020404" pitchFamily="49" charset="0"/>
            <a:buChar char="o"/>
          </a:pPr>
          <a:r>
            <a:rPr lang="en-US" dirty="0">
              <a:solidFill>
                <a:srgbClr val="FFC000"/>
              </a:solidFill>
            </a:rPr>
            <a:t>Continued Learning </a:t>
          </a:r>
        </a:p>
      </dgm:t>
    </dgm:pt>
    <dgm:pt modelId="{130714A3-29A0-F64E-B04B-3ADED96273D9}" type="parTrans" cxnId="{66C00696-CCFB-B943-B59B-75D126EAD99B}">
      <dgm:prSet/>
      <dgm:spPr/>
      <dgm:t>
        <a:bodyPr/>
        <a:lstStyle/>
        <a:p>
          <a:endParaRPr lang="en-US"/>
        </a:p>
      </dgm:t>
    </dgm:pt>
    <dgm:pt modelId="{1822D8CB-65F5-8643-A150-0F580EA27AEF}" type="sibTrans" cxnId="{66C00696-CCFB-B943-B59B-75D126EAD99B}">
      <dgm:prSet/>
      <dgm:spPr/>
      <dgm:t>
        <a:bodyPr/>
        <a:lstStyle/>
        <a:p>
          <a:endParaRPr lang="en-US"/>
        </a:p>
      </dgm:t>
    </dgm:pt>
    <dgm:pt modelId="{953A5564-76E1-0C4D-AAB6-2FED0475980F}" type="pres">
      <dgm:prSet presAssocID="{1A9BFCAF-7580-094E-9198-64D69A681521}" presName="linear" presStyleCnt="0">
        <dgm:presLayoutVars>
          <dgm:animLvl val="lvl"/>
          <dgm:resizeHandles val="exact"/>
        </dgm:presLayoutVars>
      </dgm:prSet>
      <dgm:spPr/>
      <dgm:t>
        <a:bodyPr/>
        <a:lstStyle/>
        <a:p>
          <a:endParaRPr lang="en-US"/>
        </a:p>
      </dgm:t>
    </dgm:pt>
    <dgm:pt modelId="{FC6C5EA0-C4A6-F641-9AB1-0068DF2CC9BB}" type="pres">
      <dgm:prSet presAssocID="{A14DB733-8B60-CE46-82F6-785E1AD6F57D}" presName="parentText" presStyleLbl="node1" presStyleIdx="0" presStyleCnt="1">
        <dgm:presLayoutVars>
          <dgm:chMax val="0"/>
          <dgm:bulletEnabled val="1"/>
        </dgm:presLayoutVars>
      </dgm:prSet>
      <dgm:spPr/>
      <dgm:t>
        <a:bodyPr/>
        <a:lstStyle/>
        <a:p>
          <a:endParaRPr lang="en-US"/>
        </a:p>
      </dgm:t>
    </dgm:pt>
    <dgm:pt modelId="{08F55373-9CDC-9944-B6C5-BEFFA3053692}" type="pres">
      <dgm:prSet presAssocID="{A14DB733-8B60-CE46-82F6-785E1AD6F57D}" presName="childText" presStyleLbl="revTx" presStyleIdx="0" presStyleCnt="1">
        <dgm:presLayoutVars>
          <dgm:bulletEnabled val="1"/>
        </dgm:presLayoutVars>
      </dgm:prSet>
      <dgm:spPr/>
      <dgm:t>
        <a:bodyPr/>
        <a:lstStyle/>
        <a:p>
          <a:endParaRPr lang="en-US"/>
        </a:p>
      </dgm:t>
    </dgm:pt>
  </dgm:ptLst>
  <dgm:cxnLst>
    <dgm:cxn modelId="{2FA9E721-6CCF-A84D-860D-E4F1181D6CF1}" srcId="{4B0F29C1-B347-9E4B-BB2F-30B904E16590}" destId="{0BBE54EC-CD70-CA42-903D-D3F150421B81}" srcOrd="2" destOrd="0" parTransId="{3E0C9B13-F9E6-6A46-A86C-6BC3EDA35335}" sibTransId="{F9D6504E-E796-FC45-BB3F-C7CB1DF54823}"/>
    <dgm:cxn modelId="{FADE7DCA-3DF6-A846-9C26-096C590B4FBA}" srcId="{A14DB733-8B60-CE46-82F6-785E1AD6F57D}" destId="{E253394E-488A-7943-B323-1E4EC41FD456}" srcOrd="2" destOrd="0" parTransId="{1E64688D-F95B-A54E-8B1F-B96396439AC6}" sibTransId="{46A1B512-AEFA-0B43-A6A1-28400D37BB5A}"/>
    <dgm:cxn modelId="{1D0A66E1-B807-472A-B84A-DC4A60D8DA04}" type="presOf" srcId="{DC8A1457-61C5-0746-A45B-F940F4EA795B}" destId="{08F55373-9CDC-9944-B6C5-BEFFA3053692}" srcOrd="0" destOrd="4" presId="urn:microsoft.com/office/officeart/2005/8/layout/vList2"/>
    <dgm:cxn modelId="{B850FAEB-EA28-40D0-912E-41B2EBDF0423}" type="presOf" srcId="{0BBE54EC-CD70-CA42-903D-D3F150421B81}" destId="{08F55373-9CDC-9944-B6C5-BEFFA3053692}" srcOrd="0" destOrd="6" presId="urn:microsoft.com/office/officeart/2005/8/layout/vList2"/>
    <dgm:cxn modelId="{4E142339-1882-42EC-91DF-3BF1BB1620AB}" type="presOf" srcId="{4B0F29C1-B347-9E4B-BB2F-30B904E16590}" destId="{08F55373-9CDC-9944-B6C5-BEFFA3053692}" srcOrd="0" destOrd="3" presId="urn:microsoft.com/office/officeart/2005/8/layout/vList2"/>
    <dgm:cxn modelId="{66C00696-CCFB-B943-B59B-75D126EAD99B}" srcId="{4B0F29C1-B347-9E4B-BB2F-30B904E16590}" destId="{CD5CD39E-8053-244F-8FE3-A83CC2533C02}" srcOrd="3" destOrd="0" parTransId="{130714A3-29A0-F64E-B04B-3ADED96273D9}" sibTransId="{1822D8CB-65F5-8643-A150-0F580EA27AEF}"/>
    <dgm:cxn modelId="{B694614F-746D-4FB5-AADA-C3F51041A0CA}" type="presOf" srcId="{CD5CD39E-8053-244F-8FE3-A83CC2533C02}" destId="{08F55373-9CDC-9944-B6C5-BEFFA3053692}" srcOrd="0" destOrd="7" presId="urn:microsoft.com/office/officeart/2005/8/layout/vList2"/>
    <dgm:cxn modelId="{4249F9BA-3978-E644-B6D4-8D7BAAEF85E6}" srcId="{A14DB733-8B60-CE46-82F6-785E1AD6F57D}" destId="{4E7E8DF9-601E-1945-9304-F137DE32F5CF}" srcOrd="0" destOrd="0" parTransId="{8C53E190-788C-4445-B623-6F47BFFC08DE}" sibTransId="{160C37CC-E956-A14C-80F4-295D41A8780B}"/>
    <dgm:cxn modelId="{BDA50465-73D3-4C2C-A694-27A3249B8E4D}" type="presOf" srcId="{E253394E-488A-7943-B323-1E4EC41FD456}" destId="{08F55373-9CDC-9944-B6C5-BEFFA3053692}" srcOrd="0" destOrd="2" presId="urn:microsoft.com/office/officeart/2005/8/layout/vList2"/>
    <dgm:cxn modelId="{EB657053-C8B8-4EA2-A6BD-1C4A27861F6D}" type="presOf" srcId="{A14DB733-8B60-CE46-82F6-785E1AD6F57D}" destId="{FC6C5EA0-C4A6-F641-9AB1-0068DF2CC9BB}" srcOrd="0" destOrd="0" presId="urn:microsoft.com/office/officeart/2005/8/layout/vList2"/>
    <dgm:cxn modelId="{D0DAAAA3-D5AD-499E-9CC7-DB3EE6389D74}" type="presOf" srcId="{1F0B8F88-2624-4049-97AA-F8B8EC6ECDF1}" destId="{08F55373-9CDC-9944-B6C5-BEFFA3053692}" srcOrd="0" destOrd="5" presId="urn:microsoft.com/office/officeart/2005/8/layout/vList2"/>
    <dgm:cxn modelId="{F5128B27-783A-453F-AF5C-8DB47D867AA6}" type="presOf" srcId="{1A9BFCAF-7580-094E-9198-64D69A681521}" destId="{953A5564-76E1-0C4D-AAB6-2FED0475980F}" srcOrd="0" destOrd="0" presId="urn:microsoft.com/office/officeart/2005/8/layout/vList2"/>
    <dgm:cxn modelId="{FB22AB01-82CA-8C44-9308-3A51B7FB3F9A}" srcId="{4B0F29C1-B347-9E4B-BB2F-30B904E16590}" destId="{1F0B8F88-2624-4049-97AA-F8B8EC6ECDF1}" srcOrd="1" destOrd="0" parTransId="{4E0E4D2B-A083-2E44-BE44-21BDEB129AEF}" sibTransId="{066B54F1-5C37-874C-8CEE-D3029FF11ABD}"/>
    <dgm:cxn modelId="{830BAAA4-7842-BA4B-B46A-4AE240783DA5}" srcId="{A14DB733-8B60-CE46-82F6-785E1AD6F57D}" destId="{4B0F29C1-B347-9E4B-BB2F-30B904E16590}" srcOrd="3" destOrd="0" parTransId="{44A3FA37-3BDE-0544-9DE9-2E62D3F4ED10}" sibTransId="{7027E859-2970-124F-B2A8-195EF10297BA}"/>
    <dgm:cxn modelId="{38E0EF0C-B30D-4EF8-901B-CC3576A2C553}" type="presOf" srcId="{4E7E8DF9-601E-1945-9304-F137DE32F5CF}" destId="{08F55373-9CDC-9944-B6C5-BEFFA3053692}" srcOrd="0" destOrd="0" presId="urn:microsoft.com/office/officeart/2005/8/layout/vList2"/>
    <dgm:cxn modelId="{F7DE0E9F-575A-451C-992B-3E7BC22F57C5}" type="presOf" srcId="{84F23241-3C0B-8545-BA7A-3825DE924EDB}" destId="{08F55373-9CDC-9944-B6C5-BEFFA3053692}" srcOrd="0" destOrd="1" presId="urn:microsoft.com/office/officeart/2005/8/layout/vList2"/>
    <dgm:cxn modelId="{E69EED7C-3A6F-7C41-A5E6-1F1336053324}" srcId="{1A9BFCAF-7580-094E-9198-64D69A681521}" destId="{A14DB733-8B60-CE46-82F6-785E1AD6F57D}" srcOrd="0" destOrd="0" parTransId="{70103405-0A42-7943-91F6-19352CC3ACA5}" sibTransId="{233C429E-F8B7-1C43-9724-CF9DCAFAF709}"/>
    <dgm:cxn modelId="{F077F0F0-2032-C145-8D6F-353C6F3756CE}" srcId="{4B0F29C1-B347-9E4B-BB2F-30B904E16590}" destId="{DC8A1457-61C5-0746-A45B-F940F4EA795B}" srcOrd="0" destOrd="0" parTransId="{05F8D47C-FC73-ED4C-BA68-A6D6EFC0EAD6}" sibTransId="{572EF12A-07AB-7B4F-9502-715A8D03DE7D}"/>
    <dgm:cxn modelId="{5768DA9A-83D1-4846-9A98-D9C619965B7B}" srcId="{A14DB733-8B60-CE46-82F6-785E1AD6F57D}" destId="{84F23241-3C0B-8545-BA7A-3825DE924EDB}" srcOrd="1" destOrd="0" parTransId="{DF744273-5B94-2841-93B9-1078510D732D}" sibTransId="{44D81EFD-8698-154E-A6E4-E2F29195779F}"/>
    <dgm:cxn modelId="{EC20297A-D20C-45AD-98DD-4FD9F94C871E}" type="presParOf" srcId="{953A5564-76E1-0C4D-AAB6-2FED0475980F}" destId="{FC6C5EA0-C4A6-F641-9AB1-0068DF2CC9BB}" srcOrd="0" destOrd="0" presId="urn:microsoft.com/office/officeart/2005/8/layout/vList2"/>
    <dgm:cxn modelId="{D8E169E6-31AE-4588-8556-B3D46214EC55}" type="presParOf" srcId="{953A5564-76E1-0C4D-AAB6-2FED0475980F}" destId="{08F55373-9CDC-9944-B6C5-BEFFA3053692}" srcOrd="1" destOrd="0" presId="urn:microsoft.com/office/officeart/2005/8/layout/vList2"/>
  </dgm:cxnLst>
  <dgm:bg>
    <a:gradFill flip="none" rotWithShape="1">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tileRect/>
    </a:grad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40F8AD-A6E1-41D1-8355-62151C360292}" type="doc">
      <dgm:prSet loTypeId="urn:microsoft.com/office/officeart/2005/8/layout/hProcess6" loCatId="process" qsTypeId="urn:microsoft.com/office/officeart/2005/8/quickstyle/simple1" qsCatId="simple" csTypeId="urn:microsoft.com/office/officeart/2005/8/colors/accent1_2" csCatId="accent1" phldr="1"/>
      <dgm:spPr/>
      <dgm:t>
        <a:bodyPr/>
        <a:lstStyle/>
        <a:p>
          <a:endParaRPr lang="en-US"/>
        </a:p>
      </dgm:t>
    </dgm:pt>
    <dgm:pt modelId="{7C761C76-1230-4B6D-82DF-32FC90906FE9}">
      <dgm:prSet phldrT="[Text]"/>
      <dgm:spPr/>
      <dgm:t>
        <a:bodyPr/>
        <a:lstStyle/>
        <a:p>
          <a:r>
            <a:rPr lang="en-US" dirty="0" smtClean="0"/>
            <a:t>Part 1</a:t>
          </a:r>
          <a:endParaRPr lang="en-US" dirty="0"/>
        </a:p>
      </dgm:t>
    </dgm:pt>
    <dgm:pt modelId="{8FF23D94-816E-4D59-BA9B-1C319F98B024}" type="parTrans" cxnId="{0AED41EF-5BAD-4BF4-A626-8282F5E7E1E5}">
      <dgm:prSet/>
      <dgm:spPr/>
      <dgm:t>
        <a:bodyPr/>
        <a:lstStyle/>
        <a:p>
          <a:endParaRPr lang="en-US"/>
        </a:p>
      </dgm:t>
    </dgm:pt>
    <dgm:pt modelId="{39E34138-A1F1-4E55-ABE6-EA09CCFEBB99}" type="sibTrans" cxnId="{0AED41EF-5BAD-4BF4-A626-8282F5E7E1E5}">
      <dgm:prSet/>
      <dgm:spPr/>
      <dgm:t>
        <a:bodyPr/>
        <a:lstStyle/>
        <a:p>
          <a:endParaRPr lang="en-US"/>
        </a:p>
      </dgm:t>
    </dgm:pt>
    <dgm:pt modelId="{61DF8D45-168C-489F-92D5-7F03AD48A8E6}">
      <dgm:prSet phldrT="[Text]"/>
      <dgm:spPr/>
      <dgm:t>
        <a:bodyPr/>
        <a:lstStyle/>
        <a:p>
          <a:r>
            <a:rPr lang="en-US" dirty="0" smtClean="0"/>
            <a:t>Introduction</a:t>
          </a:r>
          <a:endParaRPr lang="en-US" dirty="0"/>
        </a:p>
      </dgm:t>
    </dgm:pt>
    <dgm:pt modelId="{DD0A5D97-9DE3-4AFF-A426-FDC453F58235}" type="parTrans" cxnId="{82B13C5B-207C-47AB-AF5C-72229F1604EF}">
      <dgm:prSet/>
      <dgm:spPr/>
      <dgm:t>
        <a:bodyPr/>
        <a:lstStyle/>
        <a:p>
          <a:endParaRPr lang="en-US"/>
        </a:p>
      </dgm:t>
    </dgm:pt>
    <dgm:pt modelId="{5FA7D686-54AA-4681-9E05-B25D0639FEB9}" type="sibTrans" cxnId="{82B13C5B-207C-47AB-AF5C-72229F1604EF}">
      <dgm:prSet/>
      <dgm:spPr/>
      <dgm:t>
        <a:bodyPr/>
        <a:lstStyle/>
        <a:p>
          <a:endParaRPr lang="en-US"/>
        </a:p>
      </dgm:t>
    </dgm:pt>
    <dgm:pt modelId="{26EED6AF-6A2E-457B-876C-F69904BD6FF6}">
      <dgm:prSet phldrT="[Text]"/>
      <dgm:spPr/>
      <dgm:t>
        <a:bodyPr/>
        <a:lstStyle/>
        <a:p>
          <a:r>
            <a:rPr lang="en-US" dirty="0" smtClean="0"/>
            <a:t>Logistics</a:t>
          </a:r>
          <a:endParaRPr lang="en-US" dirty="0"/>
        </a:p>
      </dgm:t>
    </dgm:pt>
    <dgm:pt modelId="{B284CCFE-AF38-41E7-881D-9648F5DA26BA}" type="parTrans" cxnId="{394875AE-318A-4208-A863-C73E3D04448E}">
      <dgm:prSet/>
      <dgm:spPr/>
      <dgm:t>
        <a:bodyPr/>
        <a:lstStyle/>
        <a:p>
          <a:endParaRPr lang="en-US"/>
        </a:p>
      </dgm:t>
    </dgm:pt>
    <dgm:pt modelId="{69D61DD0-2020-4A74-B6F6-8B0137D825EA}" type="sibTrans" cxnId="{394875AE-318A-4208-A863-C73E3D04448E}">
      <dgm:prSet/>
      <dgm:spPr/>
      <dgm:t>
        <a:bodyPr/>
        <a:lstStyle/>
        <a:p>
          <a:endParaRPr lang="en-US"/>
        </a:p>
      </dgm:t>
    </dgm:pt>
    <dgm:pt modelId="{940FF60B-90FD-4B0B-A29F-AC4E61EC951D}" type="pres">
      <dgm:prSet presAssocID="{3A40F8AD-A6E1-41D1-8355-62151C360292}" presName="theList" presStyleCnt="0">
        <dgm:presLayoutVars>
          <dgm:dir/>
          <dgm:animLvl val="lvl"/>
          <dgm:resizeHandles val="exact"/>
        </dgm:presLayoutVars>
      </dgm:prSet>
      <dgm:spPr/>
      <dgm:t>
        <a:bodyPr/>
        <a:lstStyle/>
        <a:p>
          <a:endParaRPr lang="en-US"/>
        </a:p>
      </dgm:t>
    </dgm:pt>
    <dgm:pt modelId="{4D5BCF50-BE03-4BAC-A263-C1ACB3813645}" type="pres">
      <dgm:prSet presAssocID="{7C761C76-1230-4B6D-82DF-32FC90906FE9}" presName="compNode" presStyleCnt="0"/>
      <dgm:spPr/>
    </dgm:pt>
    <dgm:pt modelId="{5B89233C-B11B-4549-A6B5-6CAD90B81D2F}" type="pres">
      <dgm:prSet presAssocID="{7C761C76-1230-4B6D-82DF-32FC90906FE9}" presName="noGeometry" presStyleCnt="0"/>
      <dgm:spPr/>
    </dgm:pt>
    <dgm:pt modelId="{140E6D08-A23D-4CA8-9538-04AC28CC21BD}" type="pres">
      <dgm:prSet presAssocID="{7C761C76-1230-4B6D-82DF-32FC90906FE9}" presName="childTextVisible" presStyleLbl="bgAccFollowNode1" presStyleIdx="0" presStyleCnt="1" custLinFactNeighborX="-4149" custLinFactNeighborY="11751">
        <dgm:presLayoutVars>
          <dgm:bulletEnabled val="1"/>
        </dgm:presLayoutVars>
      </dgm:prSet>
      <dgm:spPr/>
      <dgm:t>
        <a:bodyPr/>
        <a:lstStyle/>
        <a:p>
          <a:endParaRPr lang="en-US"/>
        </a:p>
      </dgm:t>
    </dgm:pt>
    <dgm:pt modelId="{F1AD03F2-72BB-412E-BD85-2AB8E6E002F0}" type="pres">
      <dgm:prSet presAssocID="{7C761C76-1230-4B6D-82DF-32FC90906FE9}" presName="childTextHidden" presStyleLbl="bgAccFollowNode1" presStyleIdx="0" presStyleCnt="1"/>
      <dgm:spPr/>
      <dgm:t>
        <a:bodyPr/>
        <a:lstStyle/>
        <a:p>
          <a:endParaRPr lang="en-US"/>
        </a:p>
      </dgm:t>
    </dgm:pt>
    <dgm:pt modelId="{744C243B-F446-467F-88A4-33DC928026E5}" type="pres">
      <dgm:prSet presAssocID="{7C761C76-1230-4B6D-82DF-32FC90906FE9}" presName="parentText" presStyleLbl="node1" presStyleIdx="0" presStyleCnt="1">
        <dgm:presLayoutVars>
          <dgm:chMax val="1"/>
          <dgm:bulletEnabled val="1"/>
        </dgm:presLayoutVars>
      </dgm:prSet>
      <dgm:spPr/>
      <dgm:t>
        <a:bodyPr/>
        <a:lstStyle/>
        <a:p>
          <a:endParaRPr lang="en-US"/>
        </a:p>
      </dgm:t>
    </dgm:pt>
  </dgm:ptLst>
  <dgm:cxnLst>
    <dgm:cxn modelId="{82B13C5B-207C-47AB-AF5C-72229F1604EF}" srcId="{7C761C76-1230-4B6D-82DF-32FC90906FE9}" destId="{61DF8D45-168C-489F-92D5-7F03AD48A8E6}" srcOrd="1" destOrd="0" parTransId="{DD0A5D97-9DE3-4AFF-A426-FDC453F58235}" sibTransId="{5FA7D686-54AA-4681-9E05-B25D0639FEB9}"/>
    <dgm:cxn modelId="{E97E06A8-57A6-4BF8-907B-7EC6FD307A17}" type="presOf" srcId="{7C761C76-1230-4B6D-82DF-32FC90906FE9}" destId="{744C243B-F446-467F-88A4-33DC928026E5}" srcOrd="0" destOrd="0" presId="urn:microsoft.com/office/officeart/2005/8/layout/hProcess6"/>
    <dgm:cxn modelId="{C045053C-F1CC-4AD0-90BA-B3E8294A8D7E}" type="presOf" srcId="{61DF8D45-168C-489F-92D5-7F03AD48A8E6}" destId="{F1AD03F2-72BB-412E-BD85-2AB8E6E002F0}" srcOrd="1" destOrd="1" presId="urn:microsoft.com/office/officeart/2005/8/layout/hProcess6"/>
    <dgm:cxn modelId="{394875AE-318A-4208-A863-C73E3D04448E}" srcId="{7C761C76-1230-4B6D-82DF-32FC90906FE9}" destId="{26EED6AF-6A2E-457B-876C-F69904BD6FF6}" srcOrd="0" destOrd="0" parTransId="{B284CCFE-AF38-41E7-881D-9648F5DA26BA}" sibTransId="{69D61DD0-2020-4A74-B6F6-8B0137D825EA}"/>
    <dgm:cxn modelId="{CD3A19CF-FC18-499B-8126-AD30D80E8134}" type="presOf" srcId="{26EED6AF-6A2E-457B-876C-F69904BD6FF6}" destId="{140E6D08-A23D-4CA8-9538-04AC28CC21BD}" srcOrd="0" destOrd="0" presId="urn:microsoft.com/office/officeart/2005/8/layout/hProcess6"/>
    <dgm:cxn modelId="{0AED41EF-5BAD-4BF4-A626-8282F5E7E1E5}" srcId="{3A40F8AD-A6E1-41D1-8355-62151C360292}" destId="{7C761C76-1230-4B6D-82DF-32FC90906FE9}" srcOrd="0" destOrd="0" parTransId="{8FF23D94-816E-4D59-BA9B-1C319F98B024}" sibTransId="{39E34138-A1F1-4E55-ABE6-EA09CCFEBB99}"/>
    <dgm:cxn modelId="{4EEF1EFB-8291-48E5-8389-B058DF33D825}" type="presOf" srcId="{61DF8D45-168C-489F-92D5-7F03AD48A8E6}" destId="{140E6D08-A23D-4CA8-9538-04AC28CC21BD}" srcOrd="0" destOrd="1" presId="urn:microsoft.com/office/officeart/2005/8/layout/hProcess6"/>
    <dgm:cxn modelId="{8DA2E5BD-FD03-4C6E-B84E-968CE18416AE}" type="presOf" srcId="{26EED6AF-6A2E-457B-876C-F69904BD6FF6}" destId="{F1AD03F2-72BB-412E-BD85-2AB8E6E002F0}" srcOrd="1" destOrd="0" presId="urn:microsoft.com/office/officeart/2005/8/layout/hProcess6"/>
    <dgm:cxn modelId="{5D38488F-2423-4398-838E-C0B02D96298B}" type="presOf" srcId="{3A40F8AD-A6E1-41D1-8355-62151C360292}" destId="{940FF60B-90FD-4B0B-A29F-AC4E61EC951D}" srcOrd="0" destOrd="0" presId="urn:microsoft.com/office/officeart/2005/8/layout/hProcess6"/>
    <dgm:cxn modelId="{0D35224C-A111-4904-9193-90CD063ECB54}" type="presParOf" srcId="{940FF60B-90FD-4B0B-A29F-AC4E61EC951D}" destId="{4D5BCF50-BE03-4BAC-A263-C1ACB3813645}" srcOrd="0" destOrd="0" presId="urn:microsoft.com/office/officeart/2005/8/layout/hProcess6"/>
    <dgm:cxn modelId="{6DDD59CB-D8ED-4528-83C4-086D6DB0B75B}" type="presParOf" srcId="{4D5BCF50-BE03-4BAC-A263-C1ACB3813645}" destId="{5B89233C-B11B-4549-A6B5-6CAD90B81D2F}" srcOrd="0" destOrd="0" presId="urn:microsoft.com/office/officeart/2005/8/layout/hProcess6"/>
    <dgm:cxn modelId="{610D26DC-1669-4A76-B159-0EEBA888B6CB}" type="presParOf" srcId="{4D5BCF50-BE03-4BAC-A263-C1ACB3813645}" destId="{140E6D08-A23D-4CA8-9538-04AC28CC21BD}" srcOrd="1" destOrd="0" presId="urn:microsoft.com/office/officeart/2005/8/layout/hProcess6"/>
    <dgm:cxn modelId="{414064A0-EB29-4D65-85A1-0E7EA4B9DC48}" type="presParOf" srcId="{4D5BCF50-BE03-4BAC-A263-C1ACB3813645}" destId="{F1AD03F2-72BB-412E-BD85-2AB8E6E002F0}" srcOrd="2" destOrd="0" presId="urn:microsoft.com/office/officeart/2005/8/layout/hProcess6"/>
    <dgm:cxn modelId="{152061FB-A534-43AE-AFC6-EB4B2B7A3B7B}" type="presParOf" srcId="{4D5BCF50-BE03-4BAC-A263-C1ACB3813645}" destId="{744C243B-F446-467F-88A4-33DC928026E5}"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E65FB9D-2F50-394C-9718-59EF6D97F3CB}"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US"/>
        </a:p>
      </dgm:t>
    </dgm:pt>
    <dgm:pt modelId="{65FE09E7-107B-0443-9136-1D4A9529D1DF}">
      <dgm:prSet/>
      <dgm:spPr/>
      <dgm:t>
        <a:bodyPr/>
        <a:lstStyle/>
        <a:p>
          <a:r>
            <a:rPr lang="en-US" b="0" i="0" baseline="0" dirty="0"/>
            <a:t>I also migrated from Senegal in the early 2000. I attended graduate school in Mathematics in sunny Florida.  After my graduation, wondering what “useful mathematics” I could do with my degree, I joined a department of radiology in Boston Area, to work in image reconstruction for thoracic CT and cardiac nuclear medicine. I also taught applied mathematics, including short courses in numerical analysis and linear algebra. Few years ago, out of the blue, I found myself working in public health preparedness and emergency response for natural disasters, in counter-terrorism, and in countering violent extremism at Harvard with the Department of Homeland Security and NATO.  As of recently, I co-founded Harmonic Energy Coalescence, a multidisciplinary consulting company. My curiosity has led me to many areas of study and research, and it has also brought me the opportunity to teach with Prof. Ramirez </a:t>
          </a:r>
          <a:r>
            <a:rPr lang="en-US" b="0" i="0" baseline="0" dirty="0" err="1"/>
            <a:t>Herran</a:t>
          </a:r>
          <a:r>
            <a:rPr lang="en-US" b="0" i="0" baseline="0" dirty="0"/>
            <a:t>. I am very grateful for another great opportunity to be here.   </a:t>
          </a:r>
          <a:endParaRPr lang="en-US" dirty="0"/>
        </a:p>
      </dgm:t>
    </dgm:pt>
    <dgm:pt modelId="{7B3CB4CF-FA9C-E449-99BE-1DC8A2A0C90F}" type="parTrans" cxnId="{0C8077B7-7D59-E349-BC5B-5E5FCD4F95C5}">
      <dgm:prSet/>
      <dgm:spPr/>
      <dgm:t>
        <a:bodyPr/>
        <a:lstStyle/>
        <a:p>
          <a:endParaRPr lang="en-US"/>
        </a:p>
      </dgm:t>
    </dgm:pt>
    <dgm:pt modelId="{6DD122F2-4481-ED4F-B9CA-0F02A6780C8A}" type="sibTrans" cxnId="{0C8077B7-7D59-E349-BC5B-5E5FCD4F95C5}">
      <dgm:prSet/>
      <dgm:spPr/>
      <dgm:t>
        <a:bodyPr/>
        <a:lstStyle/>
        <a:p>
          <a:endParaRPr lang="en-US"/>
        </a:p>
      </dgm:t>
    </dgm:pt>
    <dgm:pt modelId="{F53BD151-67DE-CE4A-B21B-0E8B675D28F4}" type="pres">
      <dgm:prSet presAssocID="{FE65FB9D-2F50-394C-9718-59EF6D97F3CB}" presName="linear" presStyleCnt="0">
        <dgm:presLayoutVars>
          <dgm:animLvl val="lvl"/>
          <dgm:resizeHandles val="exact"/>
        </dgm:presLayoutVars>
      </dgm:prSet>
      <dgm:spPr/>
      <dgm:t>
        <a:bodyPr/>
        <a:lstStyle/>
        <a:p>
          <a:endParaRPr lang="en-US"/>
        </a:p>
      </dgm:t>
    </dgm:pt>
    <dgm:pt modelId="{AD936653-1707-7F48-9ADD-76B34C9EEE79}" type="pres">
      <dgm:prSet presAssocID="{65FE09E7-107B-0443-9136-1D4A9529D1DF}" presName="parentText" presStyleLbl="node1" presStyleIdx="0" presStyleCnt="1" custScaleX="92576" custScaleY="92139" custLinFactNeighborX="-3712" custLinFactNeighborY="599">
        <dgm:presLayoutVars>
          <dgm:chMax val="0"/>
          <dgm:bulletEnabled val="1"/>
        </dgm:presLayoutVars>
      </dgm:prSet>
      <dgm:spPr/>
      <dgm:t>
        <a:bodyPr/>
        <a:lstStyle/>
        <a:p>
          <a:endParaRPr lang="en-US"/>
        </a:p>
      </dgm:t>
    </dgm:pt>
  </dgm:ptLst>
  <dgm:cxnLst>
    <dgm:cxn modelId="{D6F9C082-0A64-474B-A935-FAF95D0EAD83}" type="presOf" srcId="{65FE09E7-107B-0443-9136-1D4A9529D1DF}" destId="{AD936653-1707-7F48-9ADD-76B34C9EEE79}" srcOrd="0" destOrd="0" presId="urn:microsoft.com/office/officeart/2005/8/layout/vList2"/>
    <dgm:cxn modelId="{0C8077B7-7D59-E349-BC5B-5E5FCD4F95C5}" srcId="{FE65FB9D-2F50-394C-9718-59EF6D97F3CB}" destId="{65FE09E7-107B-0443-9136-1D4A9529D1DF}" srcOrd="0" destOrd="0" parTransId="{7B3CB4CF-FA9C-E449-99BE-1DC8A2A0C90F}" sibTransId="{6DD122F2-4481-ED4F-B9CA-0F02A6780C8A}"/>
    <dgm:cxn modelId="{F16C124F-7C17-44DD-853E-33F7B338906D}" type="presOf" srcId="{FE65FB9D-2F50-394C-9718-59EF6D97F3CB}" destId="{F53BD151-67DE-CE4A-B21B-0E8B675D28F4}" srcOrd="0" destOrd="0" presId="urn:microsoft.com/office/officeart/2005/8/layout/vList2"/>
    <dgm:cxn modelId="{69ABB1A3-A50D-4290-A874-30A2C7F0DD0B}" type="presParOf" srcId="{F53BD151-67DE-CE4A-B21B-0E8B675D28F4}" destId="{AD936653-1707-7F48-9ADD-76B34C9EEE79}"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9F9E6C0-D587-E741-A012-959A09B36F5A}"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US"/>
        </a:p>
      </dgm:t>
    </dgm:pt>
    <dgm:pt modelId="{89CE9817-CF28-8B49-9062-398E105D189E}">
      <dgm:prSet/>
      <dgm:spPr/>
      <dgm:t>
        <a:bodyPr/>
        <a:lstStyle/>
        <a:p>
          <a:r>
            <a:rPr lang="en-US" b="0" i="0" baseline="0"/>
            <a:t>Souleymane Konate, PhD. in Mathematics – Teaching Assistant </a:t>
          </a:r>
          <a:endParaRPr lang="en-US" b="0" i="0" baseline="0" dirty="0"/>
        </a:p>
      </dgm:t>
    </dgm:pt>
    <dgm:pt modelId="{1654EE39-AD1D-2040-9894-8FF7587224F4}" type="parTrans" cxnId="{7FD3A059-6AEE-4740-AFC6-44400F4D6235}">
      <dgm:prSet/>
      <dgm:spPr/>
      <dgm:t>
        <a:bodyPr/>
        <a:lstStyle/>
        <a:p>
          <a:endParaRPr lang="en-US"/>
        </a:p>
      </dgm:t>
    </dgm:pt>
    <dgm:pt modelId="{68A0B1B4-7BD3-B541-95E7-6719062B6C43}" type="sibTrans" cxnId="{7FD3A059-6AEE-4740-AFC6-44400F4D6235}">
      <dgm:prSet/>
      <dgm:spPr/>
      <dgm:t>
        <a:bodyPr/>
        <a:lstStyle/>
        <a:p>
          <a:endParaRPr lang="en-US"/>
        </a:p>
      </dgm:t>
    </dgm:pt>
    <dgm:pt modelId="{205A1C81-ADE6-844E-BC78-D81D60836B58}" type="pres">
      <dgm:prSet presAssocID="{19F9E6C0-D587-E741-A012-959A09B36F5A}" presName="linear" presStyleCnt="0">
        <dgm:presLayoutVars>
          <dgm:animLvl val="lvl"/>
          <dgm:resizeHandles val="exact"/>
        </dgm:presLayoutVars>
      </dgm:prSet>
      <dgm:spPr/>
      <dgm:t>
        <a:bodyPr/>
        <a:lstStyle/>
        <a:p>
          <a:endParaRPr lang="en-US"/>
        </a:p>
      </dgm:t>
    </dgm:pt>
    <dgm:pt modelId="{616132C1-9C42-B04B-84DC-87AFB136A712}" type="pres">
      <dgm:prSet presAssocID="{89CE9817-CF28-8B49-9062-398E105D189E}" presName="parentText" presStyleLbl="node1" presStyleIdx="0" presStyleCnt="1">
        <dgm:presLayoutVars>
          <dgm:chMax val="0"/>
          <dgm:bulletEnabled val="1"/>
        </dgm:presLayoutVars>
      </dgm:prSet>
      <dgm:spPr/>
      <dgm:t>
        <a:bodyPr/>
        <a:lstStyle/>
        <a:p>
          <a:endParaRPr lang="en-US"/>
        </a:p>
      </dgm:t>
    </dgm:pt>
  </dgm:ptLst>
  <dgm:cxnLst>
    <dgm:cxn modelId="{1C241912-9E25-48CE-8B49-25C37BBA4241}" type="presOf" srcId="{89CE9817-CF28-8B49-9062-398E105D189E}" destId="{616132C1-9C42-B04B-84DC-87AFB136A712}" srcOrd="0" destOrd="0" presId="urn:microsoft.com/office/officeart/2005/8/layout/vList2"/>
    <dgm:cxn modelId="{7FD3A059-6AEE-4740-AFC6-44400F4D6235}" srcId="{19F9E6C0-D587-E741-A012-959A09B36F5A}" destId="{89CE9817-CF28-8B49-9062-398E105D189E}" srcOrd="0" destOrd="0" parTransId="{1654EE39-AD1D-2040-9894-8FF7587224F4}" sibTransId="{68A0B1B4-7BD3-B541-95E7-6719062B6C43}"/>
    <dgm:cxn modelId="{04E794B3-19F9-4476-A9FF-129880000483}" type="presOf" srcId="{19F9E6C0-D587-E741-A012-959A09B36F5A}" destId="{205A1C81-ADE6-844E-BC78-D81D60836B58}" srcOrd="0" destOrd="0" presId="urn:microsoft.com/office/officeart/2005/8/layout/vList2"/>
    <dgm:cxn modelId="{CE7C4EFD-3AD1-44C8-965C-EEEC5E4B499E}" type="presParOf" srcId="{205A1C81-ADE6-844E-BC78-D81D60836B58}" destId="{616132C1-9C42-B04B-84DC-87AFB136A712}"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B8F7FF8-7D08-8E42-BFD3-DADF088D61DD}"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US"/>
        </a:p>
      </dgm:t>
    </dgm:pt>
    <dgm:pt modelId="{FA2E72EA-6F48-C64C-A083-398196EE7C70}">
      <dgm:prSet/>
      <dgm:spPr/>
      <dgm:t>
        <a:bodyPr/>
        <a:lstStyle/>
        <a:p>
          <a:r>
            <a:rPr lang="en-US" b="0" i="0" baseline="0" dirty="0"/>
            <a:t>The </a:t>
          </a:r>
          <a:r>
            <a:rPr lang="en-US" b="1" i="0" u="sng" baseline="0" dirty="0"/>
            <a:t>Grading</a:t>
          </a:r>
          <a:r>
            <a:rPr lang="en-US" b="0" i="0" baseline="0" dirty="0"/>
            <a:t> is based on the </a:t>
          </a:r>
          <a:r>
            <a:rPr lang="en-US" b="0" i="0" baseline="0" dirty="0" smtClean="0"/>
            <a:t>a</a:t>
          </a:r>
          <a:r>
            <a:rPr lang="en-US" b="1" i="0" baseline="0" dirty="0" smtClean="0"/>
            <a:t>ssignments</a:t>
          </a:r>
          <a:r>
            <a:rPr lang="en-US" b="0" i="0" baseline="0" dirty="0" smtClean="0"/>
            <a:t>, quizzes, and </a:t>
          </a:r>
          <a:r>
            <a:rPr lang="en-US" b="0" i="0" baseline="0" dirty="0"/>
            <a:t>on your </a:t>
          </a:r>
          <a:r>
            <a:rPr lang="en-US" b="1" i="0" baseline="0" dirty="0"/>
            <a:t>project</a:t>
          </a:r>
          <a:r>
            <a:rPr lang="en-US" b="0" i="0" baseline="0" dirty="0"/>
            <a:t>. </a:t>
          </a:r>
          <a:endParaRPr lang="en-US" dirty="0"/>
        </a:p>
      </dgm:t>
    </dgm:pt>
    <dgm:pt modelId="{591BC224-413E-3D44-8A49-A8D1070D3E51}" type="parTrans" cxnId="{2E69E334-1323-994A-9A22-3C00577A4FDD}">
      <dgm:prSet/>
      <dgm:spPr/>
      <dgm:t>
        <a:bodyPr/>
        <a:lstStyle/>
        <a:p>
          <a:endParaRPr lang="en-US"/>
        </a:p>
      </dgm:t>
    </dgm:pt>
    <dgm:pt modelId="{D01B0D0E-3B8D-FC47-8E84-79441679A810}" type="sibTrans" cxnId="{2E69E334-1323-994A-9A22-3C00577A4FDD}">
      <dgm:prSet/>
      <dgm:spPr/>
      <dgm:t>
        <a:bodyPr/>
        <a:lstStyle/>
        <a:p>
          <a:endParaRPr lang="en-US"/>
        </a:p>
      </dgm:t>
    </dgm:pt>
    <dgm:pt modelId="{2DB0E588-ACB5-3C49-8D9F-9878A998BD08}" type="pres">
      <dgm:prSet presAssocID="{4B8F7FF8-7D08-8E42-BFD3-DADF088D61DD}" presName="linear" presStyleCnt="0">
        <dgm:presLayoutVars>
          <dgm:animLvl val="lvl"/>
          <dgm:resizeHandles val="exact"/>
        </dgm:presLayoutVars>
      </dgm:prSet>
      <dgm:spPr/>
      <dgm:t>
        <a:bodyPr/>
        <a:lstStyle/>
        <a:p>
          <a:endParaRPr lang="en-US"/>
        </a:p>
      </dgm:t>
    </dgm:pt>
    <dgm:pt modelId="{4BF7875F-2690-EF4B-AAF4-ACF0C4F9861D}" type="pres">
      <dgm:prSet presAssocID="{FA2E72EA-6F48-C64C-A083-398196EE7C70}" presName="parentText" presStyleLbl="node1" presStyleIdx="0" presStyleCnt="1" custScaleY="118631">
        <dgm:presLayoutVars>
          <dgm:chMax val="0"/>
          <dgm:bulletEnabled val="1"/>
        </dgm:presLayoutVars>
      </dgm:prSet>
      <dgm:spPr/>
      <dgm:t>
        <a:bodyPr/>
        <a:lstStyle/>
        <a:p>
          <a:endParaRPr lang="en-US"/>
        </a:p>
      </dgm:t>
    </dgm:pt>
  </dgm:ptLst>
  <dgm:cxnLst>
    <dgm:cxn modelId="{88277530-22FF-46EA-9F88-952C5513885D}" type="presOf" srcId="{FA2E72EA-6F48-C64C-A083-398196EE7C70}" destId="{4BF7875F-2690-EF4B-AAF4-ACF0C4F9861D}" srcOrd="0" destOrd="0" presId="urn:microsoft.com/office/officeart/2005/8/layout/vList2"/>
    <dgm:cxn modelId="{2E69E334-1323-994A-9A22-3C00577A4FDD}" srcId="{4B8F7FF8-7D08-8E42-BFD3-DADF088D61DD}" destId="{FA2E72EA-6F48-C64C-A083-398196EE7C70}" srcOrd="0" destOrd="0" parTransId="{591BC224-413E-3D44-8A49-A8D1070D3E51}" sibTransId="{D01B0D0E-3B8D-FC47-8E84-79441679A810}"/>
    <dgm:cxn modelId="{9DDE4EFE-CF8D-49A1-A8E1-B1452EF9F908}" type="presOf" srcId="{4B8F7FF8-7D08-8E42-BFD3-DADF088D61DD}" destId="{2DB0E588-ACB5-3C49-8D9F-9878A998BD08}" srcOrd="0" destOrd="0" presId="urn:microsoft.com/office/officeart/2005/8/layout/vList2"/>
    <dgm:cxn modelId="{979B96E8-2F89-43EF-B618-7129A719367E}" type="presParOf" srcId="{2DB0E588-ACB5-3C49-8D9F-9878A998BD08}" destId="{4BF7875F-2690-EF4B-AAF4-ACF0C4F9861D}"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2A9A8A7-BA99-423C-96FC-8B518591C8C8}"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739EA18F-2CF9-4B53-B28D-99862B0E52FE}">
      <dgm:prSet phldrT="[Text]"/>
      <dgm:spPr/>
      <dgm:t>
        <a:bodyPr/>
        <a:lstStyle/>
        <a:p>
          <a:r>
            <a:rPr lang="en-US" dirty="0" smtClean="0"/>
            <a:t>Wearable Devices</a:t>
          </a:r>
          <a:endParaRPr lang="en-US" dirty="0"/>
        </a:p>
      </dgm:t>
    </dgm:pt>
    <dgm:pt modelId="{6E123BC1-F9E1-4211-B0C3-B59A9CB9A649}" type="parTrans" cxnId="{AAC0619A-3783-461D-84ED-CCD1839F3936}">
      <dgm:prSet/>
      <dgm:spPr/>
      <dgm:t>
        <a:bodyPr/>
        <a:lstStyle/>
        <a:p>
          <a:endParaRPr lang="en-US"/>
        </a:p>
      </dgm:t>
    </dgm:pt>
    <dgm:pt modelId="{020590C9-7259-4685-B8F8-189B91B3D5E8}" type="sibTrans" cxnId="{AAC0619A-3783-461D-84ED-CCD1839F3936}">
      <dgm:prSet/>
      <dgm:spPr/>
      <dgm:t>
        <a:bodyPr/>
        <a:lstStyle/>
        <a:p>
          <a:endParaRPr lang="en-US"/>
        </a:p>
      </dgm:t>
    </dgm:pt>
    <dgm:pt modelId="{42949A84-B67E-415F-95DB-4DD3EEC823C3}">
      <dgm:prSet phldrT="[Text]"/>
      <dgm:spPr/>
      <dgm:t>
        <a:bodyPr/>
        <a:lstStyle/>
        <a:p>
          <a:r>
            <a:rPr lang="en-US" dirty="0" smtClean="0"/>
            <a:t>Computer Vision</a:t>
          </a:r>
          <a:endParaRPr lang="en-US" dirty="0"/>
        </a:p>
      </dgm:t>
    </dgm:pt>
    <dgm:pt modelId="{19236070-532F-4F29-97D8-188FF0BBBD0D}" type="parTrans" cxnId="{E07B608E-69E0-4225-A7B9-05C09F7840CB}">
      <dgm:prSet/>
      <dgm:spPr/>
      <dgm:t>
        <a:bodyPr/>
        <a:lstStyle/>
        <a:p>
          <a:endParaRPr lang="en-US"/>
        </a:p>
      </dgm:t>
    </dgm:pt>
    <dgm:pt modelId="{C1EA96AC-47C8-41D7-B813-1FD9D692AF48}" type="sibTrans" cxnId="{E07B608E-69E0-4225-A7B9-05C09F7840CB}">
      <dgm:prSet/>
      <dgm:spPr/>
      <dgm:t>
        <a:bodyPr/>
        <a:lstStyle/>
        <a:p>
          <a:endParaRPr lang="en-US"/>
        </a:p>
      </dgm:t>
    </dgm:pt>
    <dgm:pt modelId="{251CAF44-7552-4906-934B-EEF268D3647C}">
      <dgm:prSet phldrT="[Text]"/>
      <dgm:spPr/>
      <dgm:t>
        <a:bodyPr/>
        <a:lstStyle/>
        <a:p>
          <a:r>
            <a:rPr lang="en-US" dirty="0" smtClean="0"/>
            <a:t>Sensor Data</a:t>
          </a:r>
          <a:endParaRPr lang="en-US" dirty="0"/>
        </a:p>
      </dgm:t>
    </dgm:pt>
    <dgm:pt modelId="{43E3B757-3871-44B0-885F-C8BA8F4B0269}" type="parTrans" cxnId="{8C54A62E-27E5-4138-B937-3A98B07399D6}">
      <dgm:prSet/>
      <dgm:spPr/>
      <dgm:t>
        <a:bodyPr/>
        <a:lstStyle/>
        <a:p>
          <a:endParaRPr lang="en-US"/>
        </a:p>
      </dgm:t>
    </dgm:pt>
    <dgm:pt modelId="{8E586AF6-DA43-4D91-A539-75E433DD62CD}" type="sibTrans" cxnId="{8C54A62E-27E5-4138-B937-3A98B07399D6}">
      <dgm:prSet/>
      <dgm:spPr/>
      <dgm:t>
        <a:bodyPr/>
        <a:lstStyle/>
        <a:p>
          <a:endParaRPr lang="en-US"/>
        </a:p>
      </dgm:t>
    </dgm:pt>
    <dgm:pt modelId="{5D50EFF5-9B70-47ED-95B0-36F990802D48}">
      <dgm:prSet phldrT="[Text]"/>
      <dgm:spPr/>
      <dgm:t>
        <a:bodyPr/>
        <a:lstStyle/>
        <a:p>
          <a:r>
            <a:rPr lang="en-US" dirty="0" smtClean="0"/>
            <a:t>Embedded systems</a:t>
          </a:r>
          <a:endParaRPr lang="en-US" dirty="0"/>
        </a:p>
      </dgm:t>
    </dgm:pt>
    <dgm:pt modelId="{94153D25-E11B-43BC-B99D-C245A9C163C5}" type="parTrans" cxnId="{E379300D-138E-4433-9441-AE85E3ACE50A}">
      <dgm:prSet/>
      <dgm:spPr/>
      <dgm:t>
        <a:bodyPr/>
        <a:lstStyle/>
        <a:p>
          <a:endParaRPr lang="en-US"/>
        </a:p>
      </dgm:t>
    </dgm:pt>
    <dgm:pt modelId="{957040CE-9C20-40B1-8337-C6D86758DF1F}" type="sibTrans" cxnId="{E379300D-138E-4433-9441-AE85E3ACE50A}">
      <dgm:prSet/>
      <dgm:spPr/>
      <dgm:t>
        <a:bodyPr/>
        <a:lstStyle/>
        <a:p>
          <a:endParaRPr lang="en-US"/>
        </a:p>
      </dgm:t>
    </dgm:pt>
    <dgm:pt modelId="{53561BE5-E60E-401E-A835-3E51D1B3B59C}">
      <dgm:prSet phldrT="[Text]"/>
      <dgm:spPr/>
      <dgm:t>
        <a:bodyPr/>
        <a:lstStyle/>
        <a:p>
          <a:r>
            <a:rPr lang="en-US" dirty="0" smtClean="0"/>
            <a:t>Machine Learning</a:t>
          </a:r>
          <a:endParaRPr lang="en-US" dirty="0"/>
        </a:p>
      </dgm:t>
    </dgm:pt>
    <dgm:pt modelId="{53C9F11F-5D5A-4C6C-81CD-C20BC2938DDC}" type="parTrans" cxnId="{42A30F9B-9557-4AD9-9B36-6FCD7DC29D05}">
      <dgm:prSet/>
      <dgm:spPr/>
      <dgm:t>
        <a:bodyPr/>
        <a:lstStyle/>
        <a:p>
          <a:endParaRPr lang="en-US"/>
        </a:p>
      </dgm:t>
    </dgm:pt>
    <dgm:pt modelId="{FC1B1C27-F377-4604-AE32-F50E17B0057F}" type="sibTrans" cxnId="{42A30F9B-9557-4AD9-9B36-6FCD7DC29D05}">
      <dgm:prSet/>
      <dgm:spPr/>
      <dgm:t>
        <a:bodyPr/>
        <a:lstStyle/>
        <a:p>
          <a:endParaRPr lang="en-US"/>
        </a:p>
      </dgm:t>
    </dgm:pt>
    <dgm:pt modelId="{484AD1C7-DB95-43D3-9957-75E5D5D22B30}" type="pres">
      <dgm:prSet presAssocID="{62A9A8A7-BA99-423C-96FC-8B518591C8C8}" presName="Name0" presStyleCnt="0">
        <dgm:presLayoutVars>
          <dgm:dir/>
          <dgm:resizeHandles val="exact"/>
        </dgm:presLayoutVars>
      </dgm:prSet>
      <dgm:spPr/>
      <dgm:t>
        <a:bodyPr/>
        <a:lstStyle/>
        <a:p>
          <a:endParaRPr lang="en-US"/>
        </a:p>
      </dgm:t>
    </dgm:pt>
    <dgm:pt modelId="{10BC54C4-8F88-456F-88E2-6B6DC3346B72}" type="pres">
      <dgm:prSet presAssocID="{739EA18F-2CF9-4B53-B28D-99862B0E52FE}" presName="compNode" presStyleCnt="0"/>
      <dgm:spPr/>
    </dgm:pt>
    <dgm:pt modelId="{650A62F1-8340-414C-8FAB-5F27B31AF73D}" type="pres">
      <dgm:prSet presAssocID="{739EA18F-2CF9-4B53-B28D-99862B0E52FE}" presName="pictRect" presStyleLbl="node1" presStyleIdx="0" presStyleCnt="5"/>
      <dgm:spPr/>
    </dgm:pt>
    <dgm:pt modelId="{5A1B7202-DD96-4A50-A054-C6D6EBD0FE30}" type="pres">
      <dgm:prSet presAssocID="{739EA18F-2CF9-4B53-B28D-99862B0E52FE}" presName="textRect" presStyleLbl="revTx" presStyleIdx="0" presStyleCnt="5">
        <dgm:presLayoutVars>
          <dgm:bulletEnabled val="1"/>
        </dgm:presLayoutVars>
      </dgm:prSet>
      <dgm:spPr/>
      <dgm:t>
        <a:bodyPr/>
        <a:lstStyle/>
        <a:p>
          <a:endParaRPr lang="en-US"/>
        </a:p>
      </dgm:t>
    </dgm:pt>
    <dgm:pt modelId="{B52D7F99-C204-4B00-A481-F7A20281C667}" type="pres">
      <dgm:prSet presAssocID="{020590C9-7259-4685-B8F8-189B91B3D5E8}" presName="sibTrans" presStyleLbl="sibTrans2D1" presStyleIdx="0" presStyleCnt="0"/>
      <dgm:spPr/>
      <dgm:t>
        <a:bodyPr/>
        <a:lstStyle/>
        <a:p>
          <a:endParaRPr lang="en-US"/>
        </a:p>
      </dgm:t>
    </dgm:pt>
    <dgm:pt modelId="{A3111DFD-D29C-416C-AD7D-D9744ACD52B1}" type="pres">
      <dgm:prSet presAssocID="{42949A84-B67E-415F-95DB-4DD3EEC823C3}" presName="compNode" presStyleCnt="0"/>
      <dgm:spPr/>
    </dgm:pt>
    <dgm:pt modelId="{67B08718-8AEE-4DD5-830E-3622A062B01E}" type="pres">
      <dgm:prSet presAssocID="{42949A84-B67E-415F-95DB-4DD3EEC823C3}" presName="pictRect" presStyleLbl="node1" presStyleIdx="1" presStyleCnt="5"/>
      <dgm:spPr/>
    </dgm:pt>
    <dgm:pt modelId="{663FCC0A-097A-43B3-9A2E-1DF9B3D39CB5}" type="pres">
      <dgm:prSet presAssocID="{42949A84-B67E-415F-95DB-4DD3EEC823C3}" presName="textRect" presStyleLbl="revTx" presStyleIdx="1" presStyleCnt="5">
        <dgm:presLayoutVars>
          <dgm:bulletEnabled val="1"/>
        </dgm:presLayoutVars>
      </dgm:prSet>
      <dgm:spPr/>
      <dgm:t>
        <a:bodyPr/>
        <a:lstStyle/>
        <a:p>
          <a:endParaRPr lang="en-US"/>
        </a:p>
      </dgm:t>
    </dgm:pt>
    <dgm:pt modelId="{A57F6EE7-A499-4D14-AB89-FEA74B6B69E6}" type="pres">
      <dgm:prSet presAssocID="{C1EA96AC-47C8-41D7-B813-1FD9D692AF48}" presName="sibTrans" presStyleLbl="sibTrans2D1" presStyleIdx="0" presStyleCnt="0"/>
      <dgm:spPr/>
      <dgm:t>
        <a:bodyPr/>
        <a:lstStyle/>
        <a:p>
          <a:endParaRPr lang="en-US"/>
        </a:p>
      </dgm:t>
    </dgm:pt>
    <dgm:pt modelId="{0EE0A9ED-9E36-40E1-AFB8-A94EB7BA69AC}" type="pres">
      <dgm:prSet presAssocID="{251CAF44-7552-4906-934B-EEF268D3647C}" presName="compNode" presStyleCnt="0"/>
      <dgm:spPr/>
    </dgm:pt>
    <dgm:pt modelId="{19A7CB6A-91F0-4FBC-8EFE-D966171C3200}" type="pres">
      <dgm:prSet presAssocID="{251CAF44-7552-4906-934B-EEF268D3647C}" presName="pictRect" presStyleLbl="node1" presStyleIdx="2" presStyleCnt="5"/>
      <dgm:spPr/>
    </dgm:pt>
    <dgm:pt modelId="{A7C25D68-DABA-4447-9938-BE5432735FEF}" type="pres">
      <dgm:prSet presAssocID="{251CAF44-7552-4906-934B-EEF268D3647C}" presName="textRect" presStyleLbl="revTx" presStyleIdx="2" presStyleCnt="5">
        <dgm:presLayoutVars>
          <dgm:bulletEnabled val="1"/>
        </dgm:presLayoutVars>
      </dgm:prSet>
      <dgm:spPr/>
      <dgm:t>
        <a:bodyPr/>
        <a:lstStyle/>
        <a:p>
          <a:endParaRPr lang="en-US"/>
        </a:p>
      </dgm:t>
    </dgm:pt>
    <dgm:pt modelId="{CE103392-2F23-4CB7-B802-1E2BC3E5E3DB}" type="pres">
      <dgm:prSet presAssocID="{8E586AF6-DA43-4D91-A539-75E433DD62CD}" presName="sibTrans" presStyleLbl="sibTrans2D1" presStyleIdx="0" presStyleCnt="0"/>
      <dgm:spPr/>
      <dgm:t>
        <a:bodyPr/>
        <a:lstStyle/>
        <a:p>
          <a:endParaRPr lang="en-US"/>
        </a:p>
      </dgm:t>
    </dgm:pt>
    <dgm:pt modelId="{24FBEED8-0341-47FD-A765-587DA10B2DE4}" type="pres">
      <dgm:prSet presAssocID="{5D50EFF5-9B70-47ED-95B0-36F990802D48}" presName="compNode" presStyleCnt="0"/>
      <dgm:spPr/>
    </dgm:pt>
    <dgm:pt modelId="{243724C3-05DE-4C73-B4C0-7029A2FCBA17}" type="pres">
      <dgm:prSet presAssocID="{5D50EFF5-9B70-47ED-95B0-36F990802D48}" presName="pictRect" presStyleLbl="node1" presStyleIdx="3" presStyleCnt="5"/>
      <dgm:spPr/>
    </dgm:pt>
    <dgm:pt modelId="{92DC6800-D05E-4B6C-A2FC-D4DE66D39F58}" type="pres">
      <dgm:prSet presAssocID="{5D50EFF5-9B70-47ED-95B0-36F990802D48}" presName="textRect" presStyleLbl="revTx" presStyleIdx="3" presStyleCnt="5">
        <dgm:presLayoutVars>
          <dgm:bulletEnabled val="1"/>
        </dgm:presLayoutVars>
      </dgm:prSet>
      <dgm:spPr/>
      <dgm:t>
        <a:bodyPr/>
        <a:lstStyle/>
        <a:p>
          <a:endParaRPr lang="en-US"/>
        </a:p>
      </dgm:t>
    </dgm:pt>
    <dgm:pt modelId="{31BCE595-B8DD-4774-B3E2-A7BBBE35D45D}" type="pres">
      <dgm:prSet presAssocID="{957040CE-9C20-40B1-8337-C6D86758DF1F}" presName="sibTrans" presStyleLbl="sibTrans2D1" presStyleIdx="0" presStyleCnt="0"/>
      <dgm:spPr/>
      <dgm:t>
        <a:bodyPr/>
        <a:lstStyle/>
        <a:p>
          <a:endParaRPr lang="en-US"/>
        </a:p>
      </dgm:t>
    </dgm:pt>
    <dgm:pt modelId="{BFD618AC-E872-468E-B788-5B2D90DF8383}" type="pres">
      <dgm:prSet presAssocID="{53561BE5-E60E-401E-A835-3E51D1B3B59C}" presName="compNode" presStyleCnt="0"/>
      <dgm:spPr/>
    </dgm:pt>
    <dgm:pt modelId="{7486CB9C-B2C0-41B4-9629-31EC7FCB1C28}" type="pres">
      <dgm:prSet presAssocID="{53561BE5-E60E-401E-A835-3E51D1B3B59C}" presName="pictRect" presStyleLbl="node1" presStyleIdx="4" presStyleCnt="5"/>
      <dgm:spPr/>
    </dgm:pt>
    <dgm:pt modelId="{9DAB59FA-DBCB-4A59-899E-3C5FB5CE8A30}" type="pres">
      <dgm:prSet presAssocID="{53561BE5-E60E-401E-A835-3E51D1B3B59C}" presName="textRect" presStyleLbl="revTx" presStyleIdx="4" presStyleCnt="5">
        <dgm:presLayoutVars>
          <dgm:bulletEnabled val="1"/>
        </dgm:presLayoutVars>
      </dgm:prSet>
      <dgm:spPr/>
      <dgm:t>
        <a:bodyPr/>
        <a:lstStyle/>
        <a:p>
          <a:endParaRPr lang="en-US"/>
        </a:p>
      </dgm:t>
    </dgm:pt>
  </dgm:ptLst>
  <dgm:cxnLst>
    <dgm:cxn modelId="{E379300D-138E-4433-9441-AE85E3ACE50A}" srcId="{62A9A8A7-BA99-423C-96FC-8B518591C8C8}" destId="{5D50EFF5-9B70-47ED-95B0-36F990802D48}" srcOrd="3" destOrd="0" parTransId="{94153D25-E11B-43BC-B99D-C245A9C163C5}" sibTransId="{957040CE-9C20-40B1-8337-C6D86758DF1F}"/>
    <dgm:cxn modelId="{29A01070-3F52-4D77-BDCE-9C29AC4DF495}" type="presOf" srcId="{020590C9-7259-4685-B8F8-189B91B3D5E8}" destId="{B52D7F99-C204-4B00-A481-F7A20281C667}" srcOrd="0" destOrd="0" presId="urn:microsoft.com/office/officeart/2005/8/layout/pList1"/>
    <dgm:cxn modelId="{8C54A62E-27E5-4138-B937-3A98B07399D6}" srcId="{62A9A8A7-BA99-423C-96FC-8B518591C8C8}" destId="{251CAF44-7552-4906-934B-EEF268D3647C}" srcOrd="2" destOrd="0" parTransId="{43E3B757-3871-44B0-885F-C8BA8F4B0269}" sibTransId="{8E586AF6-DA43-4D91-A539-75E433DD62CD}"/>
    <dgm:cxn modelId="{27E4ED5E-6EDC-4E47-AB3E-30859DBD58FE}" type="presOf" srcId="{5D50EFF5-9B70-47ED-95B0-36F990802D48}" destId="{92DC6800-D05E-4B6C-A2FC-D4DE66D39F58}" srcOrd="0" destOrd="0" presId="urn:microsoft.com/office/officeart/2005/8/layout/pList1"/>
    <dgm:cxn modelId="{EFA8A879-5EEA-40AA-AF54-A65BCED0F81D}" type="presOf" srcId="{739EA18F-2CF9-4B53-B28D-99862B0E52FE}" destId="{5A1B7202-DD96-4A50-A054-C6D6EBD0FE30}" srcOrd="0" destOrd="0" presId="urn:microsoft.com/office/officeart/2005/8/layout/pList1"/>
    <dgm:cxn modelId="{AAC0619A-3783-461D-84ED-CCD1839F3936}" srcId="{62A9A8A7-BA99-423C-96FC-8B518591C8C8}" destId="{739EA18F-2CF9-4B53-B28D-99862B0E52FE}" srcOrd="0" destOrd="0" parTransId="{6E123BC1-F9E1-4211-B0C3-B59A9CB9A649}" sibTransId="{020590C9-7259-4685-B8F8-189B91B3D5E8}"/>
    <dgm:cxn modelId="{D5942B89-8BC2-4EEC-8165-DF5825D2CCA5}" type="presOf" srcId="{42949A84-B67E-415F-95DB-4DD3EEC823C3}" destId="{663FCC0A-097A-43B3-9A2E-1DF9B3D39CB5}" srcOrd="0" destOrd="0" presId="urn:microsoft.com/office/officeart/2005/8/layout/pList1"/>
    <dgm:cxn modelId="{739E5E6F-5FC9-413F-8573-CAA913F9E7F9}" type="presOf" srcId="{62A9A8A7-BA99-423C-96FC-8B518591C8C8}" destId="{484AD1C7-DB95-43D3-9957-75E5D5D22B30}" srcOrd="0" destOrd="0" presId="urn:microsoft.com/office/officeart/2005/8/layout/pList1"/>
    <dgm:cxn modelId="{F74D973A-E355-4077-922A-5D70798E98C0}" type="presOf" srcId="{53561BE5-E60E-401E-A835-3E51D1B3B59C}" destId="{9DAB59FA-DBCB-4A59-899E-3C5FB5CE8A30}" srcOrd="0" destOrd="0" presId="urn:microsoft.com/office/officeart/2005/8/layout/pList1"/>
    <dgm:cxn modelId="{E07B608E-69E0-4225-A7B9-05C09F7840CB}" srcId="{62A9A8A7-BA99-423C-96FC-8B518591C8C8}" destId="{42949A84-B67E-415F-95DB-4DD3EEC823C3}" srcOrd="1" destOrd="0" parTransId="{19236070-532F-4F29-97D8-188FF0BBBD0D}" sibTransId="{C1EA96AC-47C8-41D7-B813-1FD9D692AF48}"/>
    <dgm:cxn modelId="{9B21EB91-54B9-463B-8512-D76678E217E8}" type="presOf" srcId="{957040CE-9C20-40B1-8337-C6D86758DF1F}" destId="{31BCE595-B8DD-4774-B3E2-A7BBBE35D45D}" srcOrd="0" destOrd="0" presId="urn:microsoft.com/office/officeart/2005/8/layout/pList1"/>
    <dgm:cxn modelId="{42A30F9B-9557-4AD9-9B36-6FCD7DC29D05}" srcId="{62A9A8A7-BA99-423C-96FC-8B518591C8C8}" destId="{53561BE5-E60E-401E-A835-3E51D1B3B59C}" srcOrd="4" destOrd="0" parTransId="{53C9F11F-5D5A-4C6C-81CD-C20BC2938DDC}" sibTransId="{FC1B1C27-F377-4604-AE32-F50E17B0057F}"/>
    <dgm:cxn modelId="{E05AC539-C37A-48BC-9A07-E726783B496D}" type="presOf" srcId="{251CAF44-7552-4906-934B-EEF268D3647C}" destId="{A7C25D68-DABA-4447-9938-BE5432735FEF}" srcOrd="0" destOrd="0" presId="urn:microsoft.com/office/officeart/2005/8/layout/pList1"/>
    <dgm:cxn modelId="{5F70E92A-E2E3-478B-9D08-923521C74559}" type="presOf" srcId="{C1EA96AC-47C8-41D7-B813-1FD9D692AF48}" destId="{A57F6EE7-A499-4D14-AB89-FEA74B6B69E6}" srcOrd="0" destOrd="0" presId="urn:microsoft.com/office/officeart/2005/8/layout/pList1"/>
    <dgm:cxn modelId="{DDBCEB95-BBAC-4133-97BB-43167DFCFE80}" type="presOf" srcId="{8E586AF6-DA43-4D91-A539-75E433DD62CD}" destId="{CE103392-2F23-4CB7-B802-1E2BC3E5E3DB}" srcOrd="0" destOrd="0" presId="urn:microsoft.com/office/officeart/2005/8/layout/pList1"/>
    <dgm:cxn modelId="{AA99CB0E-B019-4680-84DC-EA4A5B2B611A}" type="presParOf" srcId="{484AD1C7-DB95-43D3-9957-75E5D5D22B30}" destId="{10BC54C4-8F88-456F-88E2-6B6DC3346B72}" srcOrd="0" destOrd="0" presId="urn:microsoft.com/office/officeart/2005/8/layout/pList1"/>
    <dgm:cxn modelId="{0A3BCBDF-C2E6-4368-AA2D-EAE7E8C89059}" type="presParOf" srcId="{10BC54C4-8F88-456F-88E2-6B6DC3346B72}" destId="{650A62F1-8340-414C-8FAB-5F27B31AF73D}" srcOrd="0" destOrd="0" presId="urn:microsoft.com/office/officeart/2005/8/layout/pList1"/>
    <dgm:cxn modelId="{D401F47A-5038-4CE9-88F9-70A293DA318C}" type="presParOf" srcId="{10BC54C4-8F88-456F-88E2-6B6DC3346B72}" destId="{5A1B7202-DD96-4A50-A054-C6D6EBD0FE30}" srcOrd="1" destOrd="0" presId="urn:microsoft.com/office/officeart/2005/8/layout/pList1"/>
    <dgm:cxn modelId="{CAE2F638-7B6B-4267-B1E0-4B8DA7BE5005}" type="presParOf" srcId="{484AD1C7-DB95-43D3-9957-75E5D5D22B30}" destId="{B52D7F99-C204-4B00-A481-F7A20281C667}" srcOrd="1" destOrd="0" presId="urn:microsoft.com/office/officeart/2005/8/layout/pList1"/>
    <dgm:cxn modelId="{17674673-F105-48BD-9C76-E6A443783F7A}" type="presParOf" srcId="{484AD1C7-DB95-43D3-9957-75E5D5D22B30}" destId="{A3111DFD-D29C-416C-AD7D-D9744ACD52B1}" srcOrd="2" destOrd="0" presId="urn:microsoft.com/office/officeart/2005/8/layout/pList1"/>
    <dgm:cxn modelId="{F5F62576-14F6-4FA1-B09C-30CC79C6B7CA}" type="presParOf" srcId="{A3111DFD-D29C-416C-AD7D-D9744ACD52B1}" destId="{67B08718-8AEE-4DD5-830E-3622A062B01E}" srcOrd="0" destOrd="0" presId="urn:microsoft.com/office/officeart/2005/8/layout/pList1"/>
    <dgm:cxn modelId="{3CF5C49C-74B9-44E1-A1D2-4A970160ABD1}" type="presParOf" srcId="{A3111DFD-D29C-416C-AD7D-D9744ACD52B1}" destId="{663FCC0A-097A-43B3-9A2E-1DF9B3D39CB5}" srcOrd="1" destOrd="0" presId="urn:microsoft.com/office/officeart/2005/8/layout/pList1"/>
    <dgm:cxn modelId="{B8A0E22D-3636-4B1A-A5DD-ABE4CBE83E40}" type="presParOf" srcId="{484AD1C7-DB95-43D3-9957-75E5D5D22B30}" destId="{A57F6EE7-A499-4D14-AB89-FEA74B6B69E6}" srcOrd="3" destOrd="0" presId="urn:microsoft.com/office/officeart/2005/8/layout/pList1"/>
    <dgm:cxn modelId="{ADD11AB1-6648-477C-A7F1-2C289BDDEFAB}" type="presParOf" srcId="{484AD1C7-DB95-43D3-9957-75E5D5D22B30}" destId="{0EE0A9ED-9E36-40E1-AFB8-A94EB7BA69AC}" srcOrd="4" destOrd="0" presId="urn:microsoft.com/office/officeart/2005/8/layout/pList1"/>
    <dgm:cxn modelId="{9E196E73-B0A3-453B-9393-94238210839F}" type="presParOf" srcId="{0EE0A9ED-9E36-40E1-AFB8-A94EB7BA69AC}" destId="{19A7CB6A-91F0-4FBC-8EFE-D966171C3200}" srcOrd="0" destOrd="0" presId="urn:microsoft.com/office/officeart/2005/8/layout/pList1"/>
    <dgm:cxn modelId="{F1A0C8A2-FA4D-4F0D-AE66-62181D1C9A83}" type="presParOf" srcId="{0EE0A9ED-9E36-40E1-AFB8-A94EB7BA69AC}" destId="{A7C25D68-DABA-4447-9938-BE5432735FEF}" srcOrd="1" destOrd="0" presId="urn:microsoft.com/office/officeart/2005/8/layout/pList1"/>
    <dgm:cxn modelId="{28A1DBE6-F980-48D0-A951-184E27CA57B4}" type="presParOf" srcId="{484AD1C7-DB95-43D3-9957-75E5D5D22B30}" destId="{CE103392-2F23-4CB7-B802-1E2BC3E5E3DB}" srcOrd="5" destOrd="0" presId="urn:microsoft.com/office/officeart/2005/8/layout/pList1"/>
    <dgm:cxn modelId="{49D4ECCD-80B6-4C7C-A21F-0E2F104CC3C3}" type="presParOf" srcId="{484AD1C7-DB95-43D3-9957-75E5D5D22B30}" destId="{24FBEED8-0341-47FD-A765-587DA10B2DE4}" srcOrd="6" destOrd="0" presId="urn:microsoft.com/office/officeart/2005/8/layout/pList1"/>
    <dgm:cxn modelId="{ED349F94-EB86-41F6-8500-E037648DF0A2}" type="presParOf" srcId="{24FBEED8-0341-47FD-A765-587DA10B2DE4}" destId="{243724C3-05DE-4C73-B4C0-7029A2FCBA17}" srcOrd="0" destOrd="0" presId="urn:microsoft.com/office/officeart/2005/8/layout/pList1"/>
    <dgm:cxn modelId="{44E7F19B-88A0-400D-94AF-5950CD45DC6F}" type="presParOf" srcId="{24FBEED8-0341-47FD-A765-587DA10B2DE4}" destId="{92DC6800-D05E-4B6C-A2FC-D4DE66D39F58}" srcOrd="1" destOrd="0" presId="urn:microsoft.com/office/officeart/2005/8/layout/pList1"/>
    <dgm:cxn modelId="{C3D6B3DB-3D98-4377-84D5-EC2022430F7A}" type="presParOf" srcId="{484AD1C7-DB95-43D3-9957-75E5D5D22B30}" destId="{31BCE595-B8DD-4774-B3E2-A7BBBE35D45D}" srcOrd="7" destOrd="0" presId="urn:microsoft.com/office/officeart/2005/8/layout/pList1"/>
    <dgm:cxn modelId="{2473336D-C005-4B91-8323-C2578D25077E}" type="presParOf" srcId="{484AD1C7-DB95-43D3-9957-75E5D5D22B30}" destId="{BFD618AC-E872-468E-B788-5B2D90DF8383}" srcOrd="8" destOrd="0" presId="urn:microsoft.com/office/officeart/2005/8/layout/pList1"/>
    <dgm:cxn modelId="{CF1FAAB7-6B26-4C26-81AC-9E846D97EA20}" type="presParOf" srcId="{BFD618AC-E872-468E-B788-5B2D90DF8383}" destId="{7486CB9C-B2C0-41B4-9629-31EC7FCB1C28}" srcOrd="0" destOrd="0" presId="urn:microsoft.com/office/officeart/2005/8/layout/pList1"/>
    <dgm:cxn modelId="{9EE897E4-4406-452E-A1D4-8C4734FE6F1D}" type="presParOf" srcId="{BFD618AC-E872-468E-B788-5B2D90DF8383}" destId="{9DAB59FA-DBCB-4A59-899E-3C5FB5CE8A30}"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A40F8AD-A6E1-41D1-8355-62151C360292}" type="doc">
      <dgm:prSet loTypeId="urn:microsoft.com/office/officeart/2005/8/layout/hProcess6" loCatId="process" qsTypeId="urn:microsoft.com/office/officeart/2005/8/quickstyle/simple1" qsCatId="simple" csTypeId="urn:microsoft.com/office/officeart/2005/8/colors/accent1_2" csCatId="accent1" phldr="1"/>
      <dgm:spPr/>
      <dgm:t>
        <a:bodyPr/>
        <a:lstStyle/>
        <a:p>
          <a:endParaRPr lang="en-US"/>
        </a:p>
      </dgm:t>
    </dgm:pt>
    <dgm:pt modelId="{7C761C76-1230-4B6D-82DF-32FC90906FE9}">
      <dgm:prSet phldrT="[Text]"/>
      <dgm:spPr/>
      <dgm:t>
        <a:bodyPr/>
        <a:lstStyle/>
        <a:p>
          <a:r>
            <a:rPr lang="en-US" dirty="0" smtClean="0"/>
            <a:t>Part 1</a:t>
          </a:r>
          <a:endParaRPr lang="en-US" dirty="0"/>
        </a:p>
      </dgm:t>
    </dgm:pt>
    <dgm:pt modelId="{8FF23D94-816E-4D59-BA9B-1C319F98B024}" type="parTrans" cxnId="{0AED41EF-5BAD-4BF4-A626-8282F5E7E1E5}">
      <dgm:prSet/>
      <dgm:spPr/>
      <dgm:t>
        <a:bodyPr/>
        <a:lstStyle/>
        <a:p>
          <a:endParaRPr lang="en-US"/>
        </a:p>
      </dgm:t>
    </dgm:pt>
    <dgm:pt modelId="{39E34138-A1F1-4E55-ABE6-EA09CCFEBB99}" type="sibTrans" cxnId="{0AED41EF-5BAD-4BF4-A626-8282F5E7E1E5}">
      <dgm:prSet/>
      <dgm:spPr/>
      <dgm:t>
        <a:bodyPr/>
        <a:lstStyle/>
        <a:p>
          <a:endParaRPr lang="en-US"/>
        </a:p>
      </dgm:t>
    </dgm:pt>
    <dgm:pt modelId="{61DF8D45-168C-489F-92D5-7F03AD48A8E6}">
      <dgm:prSet phldrT="[Text]"/>
      <dgm:spPr/>
      <dgm:t>
        <a:bodyPr/>
        <a:lstStyle/>
        <a:p>
          <a:r>
            <a:rPr lang="en-US" dirty="0" smtClean="0"/>
            <a:t>Introduction</a:t>
          </a:r>
          <a:endParaRPr lang="en-US" dirty="0"/>
        </a:p>
      </dgm:t>
    </dgm:pt>
    <dgm:pt modelId="{DD0A5D97-9DE3-4AFF-A426-FDC453F58235}" type="parTrans" cxnId="{82B13C5B-207C-47AB-AF5C-72229F1604EF}">
      <dgm:prSet/>
      <dgm:spPr/>
      <dgm:t>
        <a:bodyPr/>
        <a:lstStyle/>
        <a:p>
          <a:endParaRPr lang="en-US"/>
        </a:p>
      </dgm:t>
    </dgm:pt>
    <dgm:pt modelId="{5FA7D686-54AA-4681-9E05-B25D0639FEB9}" type="sibTrans" cxnId="{82B13C5B-207C-47AB-AF5C-72229F1604EF}">
      <dgm:prSet/>
      <dgm:spPr/>
      <dgm:t>
        <a:bodyPr/>
        <a:lstStyle/>
        <a:p>
          <a:endParaRPr lang="en-US"/>
        </a:p>
      </dgm:t>
    </dgm:pt>
    <dgm:pt modelId="{62153478-159A-4AEC-8ECC-02D6FA6FCF53}">
      <dgm:prSet phldrT="[Text]"/>
      <dgm:spPr/>
      <dgm:t>
        <a:bodyPr/>
        <a:lstStyle/>
        <a:p>
          <a:r>
            <a:rPr lang="en-US" dirty="0" smtClean="0"/>
            <a:t>Part 2</a:t>
          </a:r>
          <a:endParaRPr lang="en-US" dirty="0"/>
        </a:p>
      </dgm:t>
    </dgm:pt>
    <dgm:pt modelId="{6FFDEC7D-DA3A-4641-AEFA-DF7591EE2B51}" type="parTrans" cxnId="{562AFA80-CD8F-4D0A-AF0F-6D961B022162}">
      <dgm:prSet/>
      <dgm:spPr/>
      <dgm:t>
        <a:bodyPr/>
        <a:lstStyle/>
        <a:p>
          <a:endParaRPr lang="en-US"/>
        </a:p>
      </dgm:t>
    </dgm:pt>
    <dgm:pt modelId="{FA21BA8E-7C36-4BFA-8F6E-3AEA33FE660F}" type="sibTrans" cxnId="{562AFA80-CD8F-4D0A-AF0F-6D961B022162}">
      <dgm:prSet/>
      <dgm:spPr/>
      <dgm:t>
        <a:bodyPr/>
        <a:lstStyle/>
        <a:p>
          <a:endParaRPr lang="en-US"/>
        </a:p>
      </dgm:t>
    </dgm:pt>
    <dgm:pt modelId="{515C23EF-854F-4A35-A3FE-0AD1D05FF570}">
      <dgm:prSet phldrT="[Text]"/>
      <dgm:spPr/>
      <dgm:t>
        <a:bodyPr/>
        <a:lstStyle/>
        <a:p>
          <a:r>
            <a:rPr lang="en-US" dirty="0" smtClean="0"/>
            <a:t>Hands-on Activity</a:t>
          </a:r>
          <a:endParaRPr lang="en-US" dirty="0"/>
        </a:p>
      </dgm:t>
    </dgm:pt>
    <dgm:pt modelId="{2194DADB-5983-48A8-94A2-F67DD60F4DFA}" type="parTrans" cxnId="{763DBB2F-9520-410C-829B-06E64BFF965B}">
      <dgm:prSet/>
      <dgm:spPr/>
      <dgm:t>
        <a:bodyPr/>
        <a:lstStyle/>
        <a:p>
          <a:endParaRPr lang="en-US"/>
        </a:p>
      </dgm:t>
    </dgm:pt>
    <dgm:pt modelId="{B099928A-2FD2-40AE-B4E8-564E4AB083BE}" type="sibTrans" cxnId="{763DBB2F-9520-410C-829B-06E64BFF965B}">
      <dgm:prSet/>
      <dgm:spPr/>
      <dgm:t>
        <a:bodyPr/>
        <a:lstStyle/>
        <a:p>
          <a:endParaRPr lang="en-US"/>
        </a:p>
      </dgm:t>
    </dgm:pt>
    <dgm:pt modelId="{ACC7677A-1984-4282-9FD2-CD2B152FAA99}">
      <dgm:prSet phldrT="[Text]"/>
      <dgm:spPr/>
      <dgm:t>
        <a:bodyPr/>
        <a:lstStyle/>
        <a:p>
          <a:r>
            <a:rPr lang="en-US" dirty="0" smtClean="0"/>
            <a:t>Discussion</a:t>
          </a:r>
          <a:endParaRPr lang="en-US" dirty="0"/>
        </a:p>
      </dgm:t>
    </dgm:pt>
    <dgm:pt modelId="{6F352C27-6686-4E6F-A627-D2A7B34FAE7E}" type="sibTrans" cxnId="{66381477-AA63-4EB3-B07F-523E49946F38}">
      <dgm:prSet/>
      <dgm:spPr/>
      <dgm:t>
        <a:bodyPr/>
        <a:lstStyle/>
        <a:p>
          <a:endParaRPr lang="en-US"/>
        </a:p>
      </dgm:t>
    </dgm:pt>
    <dgm:pt modelId="{8D93D4A2-60C2-4676-9D60-65D8705208F9}" type="parTrans" cxnId="{66381477-AA63-4EB3-B07F-523E49946F38}">
      <dgm:prSet/>
      <dgm:spPr/>
      <dgm:t>
        <a:bodyPr/>
        <a:lstStyle/>
        <a:p>
          <a:endParaRPr lang="en-US"/>
        </a:p>
      </dgm:t>
    </dgm:pt>
    <dgm:pt modelId="{26EED6AF-6A2E-457B-876C-F69904BD6FF6}">
      <dgm:prSet phldrT="[Text]"/>
      <dgm:spPr/>
      <dgm:t>
        <a:bodyPr/>
        <a:lstStyle/>
        <a:p>
          <a:r>
            <a:rPr lang="en-US" dirty="0" smtClean="0"/>
            <a:t>Logistics</a:t>
          </a:r>
          <a:endParaRPr lang="en-US" dirty="0"/>
        </a:p>
      </dgm:t>
    </dgm:pt>
    <dgm:pt modelId="{B284CCFE-AF38-41E7-881D-9648F5DA26BA}" type="parTrans" cxnId="{394875AE-318A-4208-A863-C73E3D04448E}">
      <dgm:prSet/>
      <dgm:spPr/>
      <dgm:t>
        <a:bodyPr/>
        <a:lstStyle/>
        <a:p>
          <a:endParaRPr lang="en-US"/>
        </a:p>
      </dgm:t>
    </dgm:pt>
    <dgm:pt modelId="{69D61DD0-2020-4A74-B6F6-8B0137D825EA}" type="sibTrans" cxnId="{394875AE-318A-4208-A863-C73E3D04448E}">
      <dgm:prSet/>
      <dgm:spPr/>
      <dgm:t>
        <a:bodyPr/>
        <a:lstStyle/>
        <a:p>
          <a:endParaRPr lang="en-US"/>
        </a:p>
      </dgm:t>
    </dgm:pt>
    <dgm:pt modelId="{940FF60B-90FD-4B0B-A29F-AC4E61EC951D}" type="pres">
      <dgm:prSet presAssocID="{3A40F8AD-A6E1-41D1-8355-62151C360292}" presName="theList" presStyleCnt="0">
        <dgm:presLayoutVars>
          <dgm:dir/>
          <dgm:animLvl val="lvl"/>
          <dgm:resizeHandles val="exact"/>
        </dgm:presLayoutVars>
      </dgm:prSet>
      <dgm:spPr/>
      <dgm:t>
        <a:bodyPr/>
        <a:lstStyle/>
        <a:p>
          <a:endParaRPr lang="en-US"/>
        </a:p>
      </dgm:t>
    </dgm:pt>
    <dgm:pt modelId="{4D5BCF50-BE03-4BAC-A263-C1ACB3813645}" type="pres">
      <dgm:prSet presAssocID="{7C761C76-1230-4B6D-82DF-32FC90906FE9}" presName="compNode" presStyleCnt="0"/>
      <dgm:spPr/>
    </dgm:pt>
    <dgm:pt modelId="{5B89233C-B11B-4549-A6B5-6CAD90B81D2F}" type="pres">
      <dgm:prSet presAssocID="{7C761C76-1230-4B6D-82DF-32FC90906FE9}" presName="noGeometry" presStyleCnt="0"/>
      <dgm:spPr/>
    </dgm:pt>
    <dgm:pt modelId="{140E6D08-A23D-4CA8-9538-04AC28CC21BD}" type="pres">
      <dgm:prSet presAssocID="{7C761C76-1230-4B6D-82DF-32FC90906FE9}" presName="childTextVisible" presStyleLbl="bgAccFollowNode1" presStyleIdx="0" presStyleCnt="2">
        <dgm:presLayoutVars>
          <dgm:bulletEnabled val="1"/>
        </dgm:presLayoutVars>
      </dgm:prSet>
      <dgm:spPr/>
      <dgm:t>
        <a:bodyPr/>
        <a:lstStyle/>
        <a:p>
          <a:endParaRPr lang="en-US"/>
        </a:p>
      </dgm:t>
    </dgm:pt>
    <dgm:pt modelId="{F1AD03F2-72BB-412E-BD85-2AB8E6E002F0}" type="pres">
      <dgm:prSet presAssocID="{7C761C76-1230-4B6D-82DF-32FC90906FE9}" presName="childTextHidden" presStyleLbl="bgAccFollowNode1" presStyleIdx="0" presStyleCnt="2"/>
      <dgm:spPr/>
      <dgm:t>
        <a:bodyPr/>
        <a:lstStyle/>
        <a:p>
          <a:endParaRPr lang="en-US"/>
        </a:p>
      </dgm:t>
    </dgm:pt>
    <dgm:pt modelId="{744C243B-F446-467F-88A4-33DC928026E5}" type="pres">
      <dgm:prSet presAssocID="{7C761C76-1230-4B6D-82DF-32FC90906FE9}" presName="parentText" presStyleLbl="node1" presStyleIdx="0" presStyleCnt="2">
        <dgm:presLayoutVars>
          <dgm:chMax val="1"/>
          <dgm:bulletEnabled val="1"/>
        </dgm:presLayoutVars>
      </dgm:prSet>
      <dgm:spPr/>
      <dgm:t>
        <a:bodyPr/>
        <a:lstStyle/>
        <a:p>
          <a:endParaRPr lang="en-US"/>
        </a:p>
      </dgm:t>
    </dgm:pt>
    <dgm:pt modelId="{DA319379-E8D2-48D5-9ED9-1DBCC2BD8F17}" type="pres">
      <dgm:prSet presAssocID="{7C761C76-1230-4B6D-82DF-32FC90906FE9}" presName="aSpace" presStyleCnt="0"/>
      <dgm:spPr/>
    </dgm:pt>
    <dgm:pt modelId="{C552DD4F-63A8-480A-967C-37E661757E5C}" type="pres">
      <dgm:prSet presAssocID="{62153478-159A-4AEC-8ECC-02D6FA6FCF53}" presName="compNode" presStyleCnt="0"/>
      <dgm:spPr/>
    </dgm:pt>
    <dgm:pt modelId="{42D64698-4E4A-4170-B272-753B7273B2C0}" type="pres">
      <dgm:prSet presAssocID="{62153478-159A-4AEC-8ECC-02D6FA6FCF53}" presName="noGeometry" presStyleCnt="0"/>
      <dgm:spPr/>
    </dgm:pt>
    <dgm:pt modelId="{3C1CF4F5-0C38-465C-BCC1-8199464466E8}" type="pres">
      <dgm:prSet presAssocID="{62153478-159A-4AEC-8ECC-02D6FA6FCF53}" presName="childTextVisible" presStyleLbl="bgAccFollowNode1" presStyleIdx="1" presStyleCnt="2">
        <dgm:presLayoutVars>
          <dgm:bulletEnabled val="1"/>
        </dgm:presLayoutVars>
      </dgm:prSet>
      <dgm:spPr/>
      <dgm:t>
        <a:bodyPr/>
        <a:lstStyle/>
        <a:p>
          <a:endParaRPr lang="en-US"/>
        </a:p>
      </dgm:t>
    </dgm:pt>
    <dgm:pt modelId="{D65D837A-07A5-421B-9CA5-84D88247428E}" type="pres">
      <dgm:prSet presAssocID="{62153478-159A-4AEC-8ECC-02D6FA6FCF53}" presName="childTextHidden" presStyleLbl="bgAccFollowNode1" presStyleIdx="1" presStyleCnt="2"/>
      <dgm:spPr/>
      <dgm:t>
        <a:bodyPr/>
        <a:lstStyle/>
        <a:p>
          <a:endParaRPr lang="en-US"/>
        </a:p>
      </dgm:t>
    </dgm:pt>
    <dgm:pt modelId="{B176784B-B130-4A1E-9EEB-A0E80CFE6DDE}" type="pres">
      <dgm:prSet presAssocID="{62153478-159A-4AEC-8ECC-02D6FA6FCF53}" presName="parentText" presStyleLbl="node1" presStyleIdx="1" presStyleCnt="2">
        <dgm:presLayoutVars>
          <dgm:chMax val="1"/>
          <dgm:bulletEnabled val="1"/>
        </dgm:presLayoutVars>
      </dgm:prSet>
      <dgm:spPr/>
      <dgm:t>
        <a:bodyPr/>
        <a:lstStyle/>
        <a:p>
          <a:endParaRPr lang="en-US"/>
        </a:p>
      </dgm:t>
    </dgm:pt>
  </dgm:ptLst>
  <dgm:cxnLst>
    <dgm:cxn modelId="{5059F683-272C-4BD5-992E-9F608544F1D0}" type="presOf" srcId="{26EED6AF-6A2E-457B-876C-F69904BD6FF6}" destId="{F1AD03F2-72BB-412E-BD85-2AB8E6E002F0}" srcOrd="1" destOrd="0" presId="urn:microsoft.com/office/officeart/2005/8/layout/hProcess6"/>
    <dgm:cxn modelId="{66381477-AA63-4EB3-B07F-523E49946F38}" srcId="{62153478-159A-4AEC-8ECC-02D6FA6FCF53}" destId="{ACC7677A-1984-4282-9FD2-CD2B152FAA99}" srcOrd="1" destOrd="0" parTransId="{8D93D4A2-60C2-4676-9D60-65D8705208F9}" sibTransId="{6F352C27-6686-4E6F-A627-D2A7B34FAE7E}"/>
    <dgm:cxn modelId="{763DBB2F-9520-410C-829B-06E64BFF965B}" srcId="{62153478-159A-4AEC-8ECC-02D6FA6FCF53}" destId="{515C23EF-854F-4A35-A3FE-0AD1D05FF570}" srcOrd="0" destOrd="0" parTransId="{2194DADB-5983-48A8-94A2-F67DD60F4DFA}" sibTransId="{B099928A-2FD2-40AE-B4E8-564E4AB083BE}"/>
    <dgm:cxn modelId="{C3DB8433-1757-4431-A5B1-B6D956C7074D}" type="presOf" srcId="{515C23EF-854F-4A35-A3FE-0AD1D05FF570}" destId="{3C1CF4F5-0C38-465C-BCC1-8199464466E8}" srcOrd="0" destOrd="0" presId="urn:microsoft.com/office/officeart/2005/8/layout/hProcess6"/>
    <dgm:cxn modelId="{0A169223-0F06-44B8-96B4-72EEDFF61EFB}" type="presOf" srcId="{26EED6AF-6A2E-457B-876C-F69904BD6FF6}" destId="{140E6D08-A23D-4CA8-9538-04AC28CC21BD}" srcOrd="0" destOrd="0" presId="urn:microsoft.com/office/officeart/2005/8/layout/hProcess6"/>
    <dgm:cxn modelId="{562AFA80-CD8F-4D0A-AF0F-6D961B022162}" srcId="{3A40F8AD-A6E1-41D1-8355-62151C360292}" destId="{62153478-159A-4AEC-8ECC-02D6FA6FCF53}" srcOrd="1" destOrd="0" parTransId="{6FFDEC7D-DA3A-4641-AEFA-DF7591EE2B51}" sibTransId="{FA21BA8E-7C36-4BFA-8F6E-3AEA33FE660F}"/>
    <dgm:cxn modelId="{F8234C75-5E07-4A31-A800-30A6AC593BC1}" type="presOf" srcId="{62153478-159A-4AEC-8ECC-02D6FA6FCF53}" destId="{B176784B-B130-4A1E-9EEB-A0E80CFE6DDE}" srcOrd="0" destOrd="0" presId="urn:microsoft.com/office/officeart/2005/8/layout/hProcess6"/>
    <dgm:cxn modelId="{8099A2C1-840F-41A6-A753-FCA9162F68DE}" type="presOf" srcId="{ACC7677A-1984-4282-9FD2-CD2B152FAA99}" destId="{D65D837A-07A5-421B-9CA5-84D88247428E}" srcOrd="1" destOrd="1" presId="urn:microsoft.com/office/officeart/2005/8/layout/hProcess6"/>
    <dgm:cxn modelId="{F46B48E2-CB1C-4F22-829B-C6207270E777}" type="presOf" srcId="{515C23EF-854F-4A35-A3FE-0AD1D05FF570}" destId="{D65D837A-07A5-421B-9CA5-84D88247428E}" srcOrd="1" destOrd="0" presId="urn:microsoft.com/office/officeart/2005/8/layout/hProcess6"/>
    <dgm:cxn modelId="{6DDF1961-09A2-4C55-9822-F7DCBAF369DD}" type="presOf" srcId="{61DF8D45-168C-489F-92D5-7F03AD48A8E6}" destId="{140E6D08-A23D-4CA8-9538-04AC28CC21BD}" srcOrd="0" destOrd="1" presId="urn:microsoft.com/office/officeart/2005/8/layout/hProcess6"/>
    <dgm:cxn modelId="{82B13C5B-207C-47AB-AF5C-72229F1604EF}" srcId="{7C761C76-1230-4B6D-82DF-32FC90906FE9}" destId="{61DF8D45-168C-489F-92D5-7F03AD48A8E6}" srcOrd="1" destOrd="0" parTransId="{DD0A5D97-9DE3-4AFF-A426-FDC453F58235}" sibTransId="{5FA7D686-54AA-4681-9E05-B25D0639FEB9}"/>
    <dgm:cxn modelId="{673871CF-D100-4571-81CC-7DC27DC057EC}" type="presOf" srcId="{ACC7677A-1984-4282-9FD2-CD2B152FAA99}" destId="{3C1CF4F5-0C38-465C-BCC1-8199464466E8}" srcOrd="0" destOrd="1" presId="urn:microsoft.com/office/officeart/2005/8/layout/hProcess6"/>
    <dgm:cxn modelId="{ED1137CB-79DF-42C3-95E2-EC953266DA2C}" type="presOf" srcId="{7C761C76-1230-4B6D-82DF-32FC90906FE9}" destId="{744C243B-F446-467F-88A4-33DC928026E5}" srcOrd="0" destOrd="0" presId="urn:microsoft.com/office/officeart/2005/8/layout/hProcess6"/>
    <dgm:cxn modelId="{394875AE-318A-4208-A863-C73E3D04448E}" srcId="{7C761C76-1230-4B6D-82DF-32FC90906FE9}" destId="{26EED6AF-6A2E-457B-876C-F69904BD6FF6}" srcOrd="0" destOrd="0" parTransId="{B284CCFE-AF38-41E7-881D-9648F5DA26BA}" sibTransId="{69D61DD0-2020-4A74-B6F6-8B0137D825EA}"/>
    <dgm:cxn modelId="{0AED41EF-5BAD-4BF4-A626-8282F5E7E1E5}" srcId="{3A40F8AD-A6E1-41D1-8355-62151C360292}" destId="{7C761C76-1230-4B6D-82DF-32FC90906FE9}" srcOrd="0" destOrd="0" parTransId="{8FF23D94-816E-4D59-BA9B-1C319F98B024}" sibTransId="{39E34138-A1F1-4E55-ABE6-EA09CCFEBB99}"/>
    <dgm:cxn modelId="{FB820344-31EE-4F38-851E-9CB43580DEF3}" type="presOf" srcId="{3A40F8AD-A6E1-41D1-8355-62151C360292}" destId="{940FF60B-90FD-4B0B-A29F-AC4E61EC951D}" srcOrd="0" destOrd="0" presId="urn:microsoft.com/office/officeart/2005/8/layout/hProcess6"/>
    <dgm:cxn modelId="{58632C5D-6B94-49EA-B565-61FDA7EF80EE}" type="presOf" srcId="{61DF8D45-168C-489F-92D5-7F03AD48A8E6}" destId="{F1AD03F2-72BB-412E-BD85-2AB8E6E002F0}" srcOrd="1" destOrd="1" presId="urn:microsoft.com/office/officeart/2005/8/layout/hProcess6"/>
    <dgm:cxn modelId="{C88FEA11-7E47-4B19-B341-30B5FF184048}" type="presParOf" srcId="{940FF60B-90FD-4B0B-A29F-AC4E61EC951D}" destId="{4D5BCF50-BE03-4BAC-A263-C1ACB3813645}" srcOrd="0" destOrd="0" presId="urn:microsoft.com/office/officeart/2005/8/layout/hProcess6"/>
    <dgm:cxn modelId="{DDDAD911-15B7-4CE5-92B5-785627ECE1C3}" type="presParOf" srcId="{4D5BCF50-BE03-4BAC-A263-C1ACB3813645}" destId="{5B89233C-B11B-4549-A6B5-6CAD90B81D2F}" srcOrd="0" destOrd="0" presId="urn:microsoft.com/office/officeart/2005/8/layout/hProcess6"/>
    <dgm:cxn modelId="{5A25CFDC-5BDF-48D6-84A8-FC19516F16B9}" type="presParOf" srcId="{4D5BCF50-BE03-4BAC-A263-C1ACB3813645}" destId="{140E6D08-A23D-4CA8-9538-04AC28CC21BD}" srcOrd="1" destOrd="0" presId="urn:microsoft.com/office/officeart/2005/8/layout/hProcess6"/>
    <dgm:cxn modelId="{D6A20A37-E8C0-4473-8C48-AA6BD38C9059}" type="presParOf" srcId="{4D5BCF50-BE03-4BAC-A263-C1ACB3813645}" destId="{F1AD03F2-72BB-412E-BD85-2AB8E6E002F0}" srcOrd="2" destOrd="0" presId="urn:microsoft.com/office/officeart/2005/8/layout/hProcess6"/>
    <dgm:cxn modelId="{1A7DBDE5-5979-4B00-82F6-7F927D3F447A}" type="presParOf" srcId="{4D5BCF50-BE03-4BAC-A263-C1ACB3813645}" destId="{744C243B-F446-467F-88A4-33DC928026E5}" srcOrd="3" destOrd="0" presId="urn:microsoft.com/office/officeart/2005/8/layout/hProcess6"/>
    <dgm:cxn modelId="{FC0A02ED-23C2-4E13-8683-35C10D9314D7}" type="presParOf" srcId="{940FF60B-90FD-4B0B-A29F-AC4E61EC951D}" destId="{DA319379-E8D2-48D5-9ED9-1DBCC2BD8F17}" srcOrd="1" destOrd="0" presId="urn:microsoft.com/office/officeart/2005/8/layout/hProcess6"/>
    <dgm:cxn modelId="{C870B859-0A74-4340-B872-9F16D3969EB2}" type="presParOf" srcId="{940FF60B-90FD-4B0B-A29F-AC4E61EC951D}" destId="{C552DD4F-63A8-480A-967C-37E661757E5C}" srcOrd="2" destOrd="0" presId="urn:microsoft.com/office/officeart/2005/8/layout/hProcess6"/>
    <dgm:cxn modelId="{1B97C402-7AB9-475B-BD2C-137E60F9EF55}" type="presParOf" srcId="{C552DD4F-63A8-480A-967C-37E661757E5C}" destId="{42D64698-4E4A-4170-B272-753B7273B2C0}" srcOrd="0" destOrd="0" presId="urn:microsoft.com/office/officeart/2005/8/layout/hProcess6"/>
    <dgm:cxn modelId="{39C8DBE0-DAB8-473E-BC3D-57CFB156DDC7}" type="presParOf" srcId="{C552DD4F-63A8-480A-967C-37E661757E5C}" destId="{3C1CF4F5-0C38-465C-BCC1-8199464466E8}" srcOrd="1" destOrd="0" presId="urn:microsoft.com/office/officeart/2005/8/layout/hProcess6"/>
    <dgm:cxn modelId="{F4619A8F-21AF-4F53-BFD9-CFF65F6FD421}" type="presParOf" srcId="{C552DD4F-63A8-480A-967C-37E661757E5C}" destId="{D65D837A-07A5-421B-9CA5-84D88247428E}" srcOrd="2" destOrd="0" presId="urn:microsoft.com/office/officeart/2005/8/layout/hProcess6"/>
    <dgm:cxn modelId="{F8B7DA28-89F0-4E3C-BF03-1E43E5E1FF8F}" type="presParOf" srcId="{C552DD4F-63A8-480A-967C-37E661757E5C}" destId="{B176784B-B130-4A1E-9EEB-A0E80CFE6DDE}"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C80B114-5909-48BC-ACA9-AE81493462CD}"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8B8614C9-B338-40C8-B30C-299C5FD0B515}">
      <dgm:prSet phldrT="[Text]"/>
      <dgm:spPr/>
      <dgm:t>
        <a:bodyPr/>
        <a:lstStyle/>
        <a:p>
          <a:r>
            <a:rPr lang="en-US" b="0" i="0" dirty="0" smtClean="0"/>
            <a:t>Collect data: High-quality labeled data is critical for ML analysis. We provide tools and guidance for correct data collection straight from your devices.</a:t>
          </a:r>
          <a:endParaRPr lang="en-US" dirty="0"/>
        </a:p>
      </dgm:t>
    </dgm:pt>
    <dgm:pt modelId="{25B0CBB6-DE8E-455C-B979-868B2ED53EF8}" type="parTrans" cxnId="{B7CE23B0-C7AB-4E08-8C5E-94347D772668}">
      <dgm:prSet/>
      <dgm:spPr/>
      <dgm:t>
        <a:bodyPr/>
        <a:lstStyle/>
        <a:p>
          <a:endParaRPr lang="en-US"/>
        </a:p>
      </dgm:t>
    </dgm:pt>
    <dgm:pt modelId="{B4AE0B28-103B-46F6-B9DE-BDF54CD565BB}" type="sibTrans" cxnId="{B7CE23B0-C7AB-4E08-8C5E-94347D772668}">
      <dgm:prSet/>
      <dgm:spPr/>
      <dgm:t>
        <a:bodyPr/>
        <a:lstStyle/>
        <a:p>
          <a:endParaRPr lang="en-US"/>
        </a:p>
      </dgm:t>
    </dgm:pt>
    <dgm:pt modelId="{A5415838-A3BE-4D51-A22F-880F150FAF3F}">
      <dgm:prSet/>
      <dgm:spPr/>
      <dgm:t>
        <a:bodyPr/>
        <a:lstStyle/>
        <a:p>
          <a:r>
            <a:rPr lang="en-US" b="0" i="0" dirty="0" smtClean="0"/>
            <a:t>Build a model: Combine signal processing, neural networks and anomaly detection to understand the real world.</a:t>
          </a:r>
          <a:endParaRPr lang="en-US" b="0" i="0" dirty="0"/>
        </a:p>
      </dgm:t>
    </dgm:pt>
    <dgm:pt modelId="{3FCDA49B-12F4-4891-AE6B-6BE16D4F9A2B}" type="parTrans" cxnId="{DD01191C-2AEC-4069-8E57-AEACFC11411F}">
      <dgm:prSet/>
      <dgm:spPr/>
      <dgm:t>
        <a:bodyPr/>
        <a:lstStyle/>
        <a:p>
          <a:endParaRPr lang="en-US"/>
        </a:p>
      </dgm:t>
    </dgm:pt>
    <dgm:pt modelId="{CBFC827C-7919-49AE-9F20-AB6E33C4D895}" type="sibTrans" cxnId="{DD01191C-2AEC-4069-8E57-AEACFC11411F}">
      <dgm:prSet/>
      <dgm:spPr/>
      <dgm:t>
        <a:bodyPr/>
        <a:lstStyle/>
        <a:p>
          <a:endParaRPr lang="en-US"/>
        </a:p>
      </dgm:t>
    </dgm:pt>
    <dgm:pt modelId="{F316A7F3-BC2F-45CA-BADE-0D0EE4611007}">
      <dgm:prSet/>
      <dgm:spPr/>
      <dgm:t>
        <a:bodyPr/>
        <a:lstStyle/>
        <a:p>
          <a:r>
            <a:rPr lang="en-US" b="0" i="0" dirty="0" smtClean="0"/>
            <a:t>Deploy and </a:t>
          </a:r>
          <a:r>
            <a:rPr lang="en-US" b="0" i="0" dirty="0" err="1" smtClean="0"/>
            <a:t>monitor:Deploy</a:t>
          </a:r>
          <a:r>
            <a:rPr lang="en-US" b="0" i="0" dirty="0" smtClean="0"/>
            <a:t> models as part of your firmware, monitor model performance in the field, and push updates to devices when you gain more knowledge.</a:t>
          </a:r>
          <a:endParaRPr lang="en-US" b="0" i="0" dirty="0"/>
        </a:p>
      </dgm:t>
    </dgm:pt>
    <dgm:pt modelId="{B793AD97-7E55-4BEE-81E0-C49038DB7069}" type="parTrans" cxnId="{94C95A21-28D1-44B4-A4C8-E3399DAA52EF}">
      <dgm:prSet/>
      <dgm:spPr/>
      <dgm:t>
        <a:bodyPr/>
        <a:lstStyle/>
        <a:p>
          <a:endParaRPr lang="en-US"/>
        </a:p>
      </dgm:t>
    </dgm:pt>
    <dgm:pt modelId="{42EE1680-D216-4F29-9022-1DB0EEC16C8B}" type="sibTrans" cxnId="{94C95A21-28D1-44B4-A4C8-E3399DAA52EF}">
      <dgm:prSet/>
      <dgm:spPr/>
      <dgm:t>
        <a:bodyPr/>
        <a:lstStyle/>
        <a:p>
          <a:endParaRPr lang="en-US"/>
        </a:p>
      </dgm:t>
    </dgm:pt>
    <dgm:pt modelId="{ECC38258-7D9C-4B92-BC0D-03A7A84048F7}" type="pres">
      <dgm:prSet presAssocID="{0C80B114-5909-48BC-ACA9-AE81493462CD}" presName="diagram" presStyleCnt="0">
        <dgm:presLayoutVars>
          <dgm:dir/>
          <dgm:resizeHandles val="exact"/>
        </dgm:presLayoutVars>
      </dgm:prSet>
      <dgm:spPr/>
    </dgm:pt>
    <dgm:pt modelId="{93644189-5812-4A4B-B2A4-2BA9CD27092F}" type="pres">
      <dgm:prSet presAssocID="{8B8614C9-B338-40C8-B30C-299C5FD0B515}" presName="node" presStyleLbl="node1" presStyleIdx="0" presStyleCnt="3">
        <dgm:presLayoutVars>
          <dgm:bulletEnabled val="1"/>
        </dgm:presLayoutVars>
      </dgm:prSet>
      <dgm:spPr/>
      <dgm:t>
        <a:bodyPr/>
        <a:lstStyle/>
        <a:p>
          <a:endParaRPr lang="en-US"/>
        </a:p>
      </dgm:t>
    </dgm:pt>
    <dgm:pt modelId="{062A92B2-9778-40E1-9656-F9F147265F83}" type="pres">
      <dgm:prSet presAssocID="{B4AE0B28-103B-46F6-B9DE-BDF54CD565BB}" presName="sibTrans" presStyleCnt="0"/>
      <dgm:spPr/>
    </dgm:pt>
    <dgm:pt modelId="{A4342FD5-E441-4FD7-822B-4FCA9CF04B7C}" type="pres">
      <dgm:prSet presAssocID="{A5415838-A3BE-4D51-A22F-880F150FAF3F}" presName="node" presStyleLbl="node1" presStyleIdx="1" presStyleCnt="3">
        <dgm:presLayoutVars>
          <dgm:bulletEnabled val="1"/>
        </dgm:presLayoutVars>
      </dgm:prSet>
      <dgm:spPr/>
    </dgm:pt>
    <dgm:pt modelId="{1A41A214-8425-4D9A-803D-4FAAC13EC409}" type="pres">
      <dgm:prSet presAssocID="{CBFC827C-7919-49AE-9F20-AB6E33C4D895}" presName="sibTrans" presStyleCnt="0"/>
      <dgm:spPr/>
    </dgm:pt>
    <dgm:pt modelId="{D177748D-D1E4-4E8C-8474-256349A6DCCD}" type="pres">
      <dgm:prSet presAssocID="{F316A7F3-BC2F-45CA-BADE-0D0EE4611007}" presName="node" presStyleLbl="node1" presStyleIdx="2" presStyleCnt="3">
        <dgm:presLayoutVars>
          <dgm:bulletEnabled val="1"/>
        </dgm:presLayoutVars>
      </dgm:prSet>
      <dgm:spPr/>
    </dgm:pt>
  </dgm:ptLst>
  <dgm:cxnLst>
    <dgm:cxn modelId="{3FAEF68A-30F5-4F53-A703-DD6EF3F47EA0}" type="presOf" srcId="{F316A7F3-BC2F-45CA-BADE-0D0EE4611007}" destId="{D177748D-D1E4-4E8C-8474-256349A6DCCD}" srcOrd="0" destOrd="0" presId="urn:microsoft.com/office/officeart/2005/8/layout/default"/>
    <dgm:cxn modelId="{72E05C29-4B47-4A34-941A-C291E0C2009D}" type="presOf" srcId="{0C80B114-5909-48BC-ACA9-AE81493462CD}" destId="{ECC38258-7D9C-4B92-BC0D-03A7A84048F7}" srcOrd="0" destOrd="0" presId="urn:microsoft.com/office/officeart/2005/8/layout/default"/>
    <dgm:cxn modelId="{DD01191C-2AEC-4069-8E57-AEACFC11411F}" srcId="{0C80B114-5909-48BC-ACA9-AE81493462CD}" destId="{A5415838-A3BE-4D51-A22F-880F150FAF3F}" srcOrd="1" destOrd="0" parTransId="{3FCDA49B-12F4-4891-AE6B-6BE16D4F9A2B}" sibTransId="{CBFC827C-7919-49AE-9F20-AB6E33C4D895}"/>
    <dgm:cxn modelId="{0416F31E-6F7E-4EC7-B1D5-9A886A75EA85}" type="presOf" srcId="{8B8614C9-B338-40C8-B30C-299C5FD0B515}" destId="{93644189-5812-4A4B-B2A4-2BA9CD27092F}" srcOrd="0" destOrd="0" presId="urn:microsoft.com/office/officeart/2005/8/layout/default"/>
    <dgm:cxn modelId="{94C95A21-28D1-44B4-A4C8-E3399DAA52EF}" srcId="{0C80B114-5909-48BC-ACA9-AE81493462CD}" destId="{F316A7F3-BC2F-45CA-BADE-0D0EE4611007}" srcOrd="2" destOrd="0" parTransId="{B793AD97-7E55-4BEE-81E0-C49038DB7069}" sibTransId="{42EE1680-D216-4F29-9022-1DB0EEC16C8B}"/>
    <dgm:cxn modelId="{E582B0FD-1D64-49E6-9E46-5C6ACDB3DD62}" type="presOf" srcId="{A5415838-A3BE-4D51-A22F-880F150FAF3F}" destId="{A4342FD5-E441-4FD7-822B-4FCA9CF04B7C}" srcOrd="0" destOrd="0" presId="urn:microsoft.com/office/officeart/2005/8/layout/default"/>
    <dgm:cxn modelId="{B7CE23B0-C7AB-4E08-8C5E-94347D772668}" srcId="{0C80B114-5909-48BC-ACA9-AE81493462CD}" destId="{8B8614C9-B338-40C8-B30C-299C5FD0B515}" srcOrd="0" destOrd="0" parTransId="{25B0CBB6-DE8E-455C-B979-868B2ED53EF8}" sibTransId="{B4AE0B28-103B-46F6-B9DE-BDF54CD565BB}"/>
    <dgm:cxn modelId="{34CB179A-8137-416E-BA76-8BC5497D9DCB}" type="presParOf" srcId="{ECC38258-7D9C-4B92-BC0D-03A7A84048F7}" destId="{93644189-5812-4A4B-B2A4-2BA9CD27092F}" srcOrd="0" destOrd="0" presId="urn:microsoft.com/office/officeart/2005/8/layout/default"/>
    <dgm:cxn modelId="{1B3C45D1-9169-45AD-91E3-EC6BAB4EFF67}" type="presParOf" srcId="{ECC38258-7D9C-4B92-BC0D-03A7A84048F7}" destId="{062A92B2-9778-40E1-9656-F9F147265F83}" srcOrd="1" destOrd="0" presId="urn:microsoft.com/office/officeart/2005/8/layout/default"/>
    <dgm:cxn modelId="{F5F6F676-DFC6-4991-8A19-FF1F5C5FCF82}" type="presParOf" srcId="{ECC38258-7D9C-4B92-BC0D-03A7A84048F7}" destId="{A4342FD5-E441-4FD7-822B-4FCA9CF04B7C}" srcOrd="2" destOrd="0" presId="urn:microsoft.com/office/officeart/2005/8/layout/default"/>
    <dgm:cxn modelId="{23EE075A-C27C-4825-A5DF-5F8D1BC2E0BB}" type="presParOf" srcId="{ECC38258-7D9C-4B92-BC0D-03A7A84048F7}" destId="{1A41A214-8425-4D9A-803D-4FAAC13EC409}" srcOrd="3" destOrd="0" presId="urn:microsoft.com/office/officeart/2005/8/layout/default"/>
    <dgm:cxn modelId="{2B85A2E9-5B5C-4CF4-A883-3624259827DF}" type="presParOf" srcId="{ECC38258-7D9C-4B92-BC0D-03A7A84048F7}" destId="{D177748D-D1E4-4E8C-8474-256349A6DCCD}"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A40F8AD-A6E1-41D1-8355-62151C360292}" type="doc">
      <dgm:prSet loTypeId="urn:microsoft.com/office/officeart/2005/8/layout/hProcess6" loCatId="process" qsTypeId="urn:microsoft.com/office/officeart/2005/8/quickstyle/simple1" qsCatId="simple" csTypeId="urn:microsoft.com/office/officeart/2005/8/colors/accent1_2" csCatId="accent1" phldr="1"/>
      <dgm:spPr/>
      <dgm:t>
        <a:bodyPr/>
        <a:lstStyle/>
        <a:p>
          <a:endParaRPr lang="en-US"/>
        </a:p>
      </dgm:t>
    </dgm:pt>
    <dgm:pt modelId="{7C761C76-1230-4B6D-82DF-32FC90906FE9}">
      <dgm:prSet phldrT="[Text]"/>
      <dgm:spPr/>
      <dgm:t>
        <a:bodyPr/>
        <a:lstStyle/>
        <a:p>
          <a:r>
            <a:rPr lang="en-US" dirty="0" smtClean="0"/>
            <a:t>Part 1</a:t>
          </a:r>
          <a:endParaRPr lang="en-US" dirty="0"/>
        </a:p>
      </dgm:t>
    </dgm:pt>
    <dgm:pt modelId="{8FF23D94-816E-4D59-BA9B-1C319F98B024}" type="parTrans" cxnId="{0AED41EF-5BAD-4BF4-A626-8282F5E7E1E5}">
      <dgm:prSet/>
      <dgm:spPr/>
      <dgm:t>
        <a:bodyPr/>
        <a:lstStyle/>
        <a:p>
          <a:endParaRPr lang="en-US"/>
        </a:p>
      </dgm:t>
    </dgm:pt>
    <dgm:pt modelId="{39E34138-A1F1-4E55-ABE6-EA09CCFEBB99}" type="sibTrans" cxnId="{0AED41EF-5BAD-4BF4-A626-8282F5E7E1E5}">
      <dgm:prSet/>
      <dgm:spPr/>
      <dgm:t>
        <a:bodyPr/>
        <a:lstStyle/>
        <a:p>
          <a:endParaRPr lang="en-US"/>
        </a:p>
      </dgm:t>
    </dgm:pt>
    <dgm:pt modelId="{61DF8D45-168C-489F-92D5-7F03AD48A8E6}">
      <dgm:prSet phldrT="[Text]"/>
      <dgm:spPr/>
      <dgm:t>
        <a:bodyPr/>
        <a:lstStyle/>
        <a:p>
          <a:r>
            <a:rPr lang="en-US" dirty="0" smtClean="0"/>
            <a:t>Introduction</a:t>
          </a:r>
          <a:endParaRPr lang="en-US" dirty="0"/>
        </a:p>
      </dgm:t>
    </dgm:pt>
    <dgm:pt modelId="{DD0A5D97-9DE3-4AFF-A426-FDC453F58235}" type="parTrans" cxnId="{82B13C5B-207C-47AB-AF5C-72229F1604EF}">
      <dgm:prSet/>
      <dgm:spPr/>
      <dgm:t>
        <a:bodyPr/>
        <a:lstStyle/>
        <a:p>
          <a:endParaRPr lang="en-US"/>
        </a:p>
      </dgm:t>
    </dgm:pt>
    <dgm:pt modelId="{5FA7D686-54AA-4681-9E05-B25D0639FEB9}" type="sibTrans" cxnId="{82B13C5B-207C-47AB-AF5C-72229F1604EF}">
      <dgm:prSet/>
      <dgm:spPr/>
      <dgm:t>
        <a:bodyPr/>
        <a:lstStyle/>
        <a:p>
          <a:endParaRPr lang="en-US"/>
        </a:p>
      </dgm:t>
    </dgm:pt>
    <dgm:pt modelId="{62153478-159A-4AEC-8ECC-02D6FA6FCF53}">
      <dgm:prSet phldrT="[Text]"/>
      <dgm:spPr/>
      <dgm:t>
        <a:bodyPr/>
        <a:lstStyle/>
        <a:p>
          <a:r>
            <a:rPr lang="en-US" dirty="0" smtClean="0"/>
            <a:t>Part 2</a:t>
          </a:r>
          <a:endParaRPr lang="en-US" dirty="0"/>
        </a:p>
      </dgm:t>
    </dgm:pt>
    <dgm:pt modelId="{6FFDEC7D-DA3A-4641-AEFA-DF7591EE2B51}" type="parTrans" cxnId="{562AFA80-CD8F-4D0A-AF0F-6D961B022162}">
      <dgm:prSet/>
      <dgm:spPr/>
      <dgm:t>
        <a:bodyPr/>
        <a:lstStyle/>
        <a:p>
          <a:endParaRPr lang="en-US"/>
        </a:p>
      </dgm:t>
    </dgm:pt>
    <dgm:pt modelId="{FA21BA8E-7C36-4BFA-8F6E-3AEA33FE660F}" type="sibTrans" cxnId="{562AFA80-CD8F-4D0A-AF0F-6D961B022162}">
      <dgm:prSet/>
      <dgm:spPr/>
      <dgm:t>
        <a:bodyPr/>
        <a:lstStyle/>
        <a:p>
          <a:endParaRPr lang="en-US"/>
        </a:p>
      </dgm:t>
    </dgm:pt>
    <dgm:pt modelId="{515C23EF-854F-4A35-A3FE-0AD1D05FF570}">
      <dgm:prSet phldrT="[Text]"/>
      <dgm:spPr/>
      <dgm:t>
        <a:bodyPr/>
        <a:lstStyle/>
        <a:p>
          <a:r>
            <a:rPr lang="en-US" dirty="0" smtClean="0"/>
            <a:t>Hands-on Activity</a:t>
          </a:r>
          <a:endParaRPr lang="en-US" dirty="0"/>
        </a:p>
      </dgm:t>
    </dgm:pt>
    <dgm:pt modelId="{2194DADB-5983-48A8-94A2-F67DD60F4DFA}" type="parTrans" cxnId="{763DBB2F-9520-410C-829B-06E64BFF965B}">
      <dgm:prSet/>
      <dgm:spPr/>
      <dgm:t>
        <a:bodyPr/>
        <a:lstStyle/>
        <a:p>
          <a:endParaRPr lang="en-US"/>
        </a:p>
      </dgm:t>
    </dgm:pt>
    <dgm:pt modelId="{B099928A-2FD2-40AE-B4E8-564E4AB083BE}" type="sibTrans" cxnId="{763DBB2F-9520-410C-829B-06E64BFF965B}">
      <dgm:prSet/>
      <dgm:spPr/>
      <dgm:t>
        <a:bodyPr/>
        <a:lstStyle/>
        <a:p>
          <a:endParaRPr lang="en-US"/>
        </a:p>
      </dgm:t>
    </dgm:pt>
    <dgm:pt modelId="{5A35F1C2-7A09-43C6-912B-9F7F6250EEE1}">
      <dgm:prSet phldrT="[Text]"/>
      <dgm:spPr/>
      <dgm:t>
        <a:bodyPr/>
        <a:lstStyle/>
        <a:p>
          <a:r>
            <a:rPr lang="en-US" dirty="0" smtClean="0"/>
            <a:t>Part 3</a:t>
          </a:r>
          <a:endParaRPr lang="en-US" dirty="0"/>
        </a:p>
      </dgm:t>
    </dgm:pt>
    <dgm:pt modelId="{776C6C17-963F-424A-AE3D-450A8793F99F}" type="parTrans" cxnId="{42B71C21-FC29-47E0-AA57-F849550B58C3}">
      <dgm:prSet/>
      <dgm:spPr/>
      <dgm:t>
        <a:bodyPr/>
        <a:lstStyle/>
        <a:p>
          <a:endParaRPr lang="en-US"/>
        </a:p>
      </dgm:t>
    </dgm:pt>
    <dgm:pt modelId="{E05F3565-0F70-4E1B-A7C3-DDF9A931E8F4}" type="sibTrans" cxnId="{42B71C21-FC29-47E0-AA57-F849550B58C3}">
      <dgm:prSet/>
      <dgm:spPr/>
      <dgm:t>
        <a:bodyPr/>
        <a:lstStyle/>
        <a:p>
          <a:endParaRPr lang="en-US"/>
        </a:p>
      </dgm:t>
    </dgm:pt>
    <dgm:pt modelId="{F8A02F06-6B0E-4291-B467-07BCBD092D6F}">
      <dgm:prSet phldrT="[Text]"/>
      <dgm:spPr/>
      <dgm:t>
        <a:bodyPr/>
        <a:lstStyle/>
        <a:p>
          <a:r>
            <a:rPr lang="en-US" dirty="0" smtClean="0">
              <a:solidFill>
                <a:srgbClr val="00B050"/>
              </a:solidFill>
            </a:rPr>
            <a:t>Homework</a:t>
          </a:r>
          <a:endParaRPr lang="en-US" dirty="0">
            <a:solidFill>
              <a:srgbClr val="00B050"/>
            </a:solidFill>
          </a:endParaRPr>
        </a:p>
      </dgm:t>
    </dgm:pt>
    <dgm:pt modelId="{CD544F61-EEFC-4D99-BE63-40FBF93BD29B}" type="parTrans" cxnId="{41FB0DF3-4DAE-4B14-88D1-BCC6BC6CD078}">
      <dgm:prSet/>
      <dgm:spPr/>
      <dgm:t>
        <a:bodyPr/>
        <a:lstStyle/>
        <a:p>
          <a:endParaRPr lang="en-US"/>
        </a:p>
      </dgm:t>
    </dgm:pt>
    <dgm:pt modelId="{F8277667-513A-4974-BD3C-58588A1AA01D}" type="sibTrans" cxnId="{41FB0DF3-4DAE-4B14-88D1-BCC6BC6CD078}">
      <dgm:prSet/>
      <dgm:spPr/>
      <dgm:t>
        <a:bodyPr/>
        <a:lstStyle/>
        <a:p>
          <a:endParaRPr lang="en-US"/>
        </a:p>
      </dgm:t>
    </dgm:pt>
    <dgm:pt modelId="{8522CCEA-9233-44A3-9CAD-1159203B844F}">
      <dgm:prSet phldrT="[Text]"/>
      <dgm:spPr/>
      <dgm:t>
        <a:bodyPr/>
        <a:lstStyle/>
        <a:p>
          <a:r>
            <a:rPr lang="en-US" dirty="0" smtClean="0"/>
            <a:t>Questions?</a:t>
          </a:r>
          <a:endParaRPr lang="en-US" dirty="0"/>
        </a:p>
      </dgm:t>
    </dgm:pt>
    <dgm:pt modelId="{82A3824B-9511-4487-AC43-C4583CDC47BB}" type="parTrans" cxnId="{98BF7230-E11C-4CF4-B9A7-4799E8CC3CBC}">
      <dgm:prSet/>
      <dgm:spPr/>
      <dgm:t>
        <a:bodyPr/>
        <a:lstStyle/>
        <a:p>
          <a:endParaRPr lang="en-US"/>
        </a:p>
      </dgm:t>
    </dgm:pt>
    <dgm:pt modelId="{66F313D2-A43B-4B6A-9CA9-F3DDF302A663}" type="sibTrans" cxnId="{98BF7230-E11C-4CF4-B9A7-4799E8CC3CBC}">
      <dgm:prSet/>
      <dgm:spPr/>
      <dgm:t>
        <a:bodyPr/>
        <a:lstStyle/>
        <a:p>
          <a:endParaRPr lang="en-US"/>
        </a:p>
      </dgm:t>
    </dgm:pt>
    <dgm:pt modelId="{ACC7677A-1984-4282-9FD2-CD2B152FAA99}">
      <dgm:prSet phldrT="[Text]"/>
      <dgm:spPr/>
      <dgm:t>
        <a:bodyPr/>
        <a:lstStyle/>
        <a:p>
          <a:r>
            <a:rPr lang="en-US" dirty="0" smtClean="0"/>
            <a:t>Discussion</a:t>
          </a:r>
          <a:endParaRPr lang="en-US" dirty="0"/>
        </a:p>
      </dgm:t>
    </dgm:pt>
    <dgm:pt modelId="{6F352C27-6686-4E6F-A627-D2A7B34FAE7E}" type="sibTrans" cxnId="{66381477-AA63-4EB3-B07F-523E49946F38}">
      <dgm:prSet/>
      <dgm:spPr/>
      <dgm:t>
        <a:bodyPr/>
        <a:lstStyle/>
        <a:p>
          <a:endParaRPr lang="en-US"/>
        </a:p>
      </dgm:t>
    </dgm:pt>
    <dgm:pt modelId="{8D93D4A2-60C2-4676-9D60-65D8705208F9}" type="parTrans" cxnId="{66381477-AA63-4EB3-B07F-523E49946F38}">
      <dgm:prSet/>
      <dgm:spPr/>
      <dgm:t>
        <a:bodyPr/>
        <a:lstStyle/>
        <a:p>
          <a:endParaRPr lang="en-US"/>
        </a:p>
      </dgm:t>
    </dgm:pt>
    <dgm:pt modelId="{FE501D1E-C6FF-485B-8418-810659D3DB4C}">
      <dgm:prSet phldrT="[Text]"/>
      <dgm:spPr/>
      <dgm:t>
        <a:bodyPr/>
        <a:lstStyle/>
        <a:p>
          <a:r>
            <a:rPr lang="en-US" dirty="0" smtClean="0"/>
            <a:t>Projects</a:t>
          </a:r>
          <a:endParaRPr lang="en-US" dirty="0"/>
        </a:p>
      </dgm:t>
    </dgm:pt>
    <dgm:pt modelId="{9ACC09D2-785C-4617-83D8-B07C29A4C816}" type="parTrans" cxnId="{81BAAB13-1934-4EC5-825A-B04FF386E0B5}">
      <dgm:prSet/>
      <dgm:spPr/>
      <dgm:t>
        <a:bodyPr/>
        <a:lstStyle/>
        <a:p>
          <a:endParaRPr lang="en-US"/>
        </a:p>
      </dgm:t>
    </dgm:pt>
    <dgm:pt modelId="{897CC8B1-D667-4092-9AFE-68DF753DF30F}" type="sibTrans" cxnId="{81BAAB13-1934-4EC5-825A-B04FF386E0B5}">
      <dgm:prSet/>
      <dgm:spPr/>
      <dgm:t>
        <a:bodyPr/>
        <a:lstStyle/>
        <a:p>
          <a:endParaRPr lang="en-US"/>
        </a:p>
      </dgm:t>
    </dgm:pt>
    <dgm:pt modelId="{26EED6AF-6A2E-457B-876C-F69904BD6FF6}">
      <dgm:prSet phldrT="[Text]"/>
      <dgm:spPr/>
      <dgm:t>
        <a:bodyPr/>
        <a:lstStyle/>
        <a:p>
          <a:r>
            <a:rPr lang="en-US" dirty="0" smtClean="0"/>
            <a:t>Logistics</a:t>
          </a:r>
          <a:endParaRPr lang="en-US" dirty="0"/>
        </a:p>
      </dgm:t>
    </dgm:pt>
    <dgm:pt modelId="{B284CCFE-AF38-41E7-881D-9648F5DA26BA}" type="parTrans" cxnId="{394875AE-318A-4208-A863-C73E3D04448E}">
      <dgm:prSet/>
      <dgm:spPr/>
      <dgm:t>
        <a:bodyPr/>
        <a:lstStyle/>
        <a:p>
          <a:endParaRPr lang="en-US"/>
        </a:p>
      </dgm:t>
    </dgm:pt>
    <dgm:pt modelId="{69D61DD0-2020-4A74-B6F6-8B0137D825EA}" type="sibTrans" cxnId="{394875AE-318A-4208-A863-C73E3D04448E}">
      <dgm:prSet/>
      <dgm:spPr/>
      <dgm:t>
        <a:bodyPr/>
        <a:lstStyle/>
        <a:p>
          <a:endParaRPr lang="en-US"/>
        </a:p>
      </dgm:t>
    </dgm:pt>
    <dgm:pt modelId="{940FF60B-90FD-4B0B-A29F-AC4E61EC951D}" type="pres">
      <dgm:prSet presAssocID="{3A40F8AD-A6E1-41D1-8355-62151C360292}" presName="theList" presStyleCnt="0">
        <dgm:presLayoutVars>
          <dgm:dir/>
          <dgm:animLvl val="lvl"/>
          <dgm:resizeHandles val="exact"/>
        </dgm:presLayoutVars>
      </dgm:prSet>
      <dgm:spPr/>
      <dgm:t>
        <a:bodyPr/>
        <a:lstStyle/>
        <a:p>
          <a:endParaRPr lang="en-US"/>
        </a:p>
      </dgm:t>
    </dgm:pt>
    <dgm:pt modelId="{4D5BCF50-BE03-4BAC-A263-C1ACB3813645}" type="pres">
      <dgm:prSet presAssocID="{7C761C76-1230-4B6D-82DF-32FC90906FE9}" presName="compNode" presStyleCnt="0"/>
      <dgm:spPr/>
    </dgm:pt>
    <dgm:pt modelId="{5B89233C-B11B-4549-A6B5-6CAD90B81D2F}" type="pres">
      <dgm:prSet presAssocID="{7C761C76-1230-4B6D-82DF-32FC90906FE9}" presName="noGeometry" presStyleCnt="0"/>
      <dgm:spPr/>
    </dgm:pt>
    <dgm:pt modelId="{140E6D08-A23D-4CA8-9538-04AC28CC21BD}" type="pres">
      <dgm:prSet presAssocID="{7C761C76-1230-4B6D-82DF-32FC90906FE9}" presName="childTextVisible" presStyleLbl="bgAccFollowNode1" presStyleIdx="0" presStyleCnt="3">
        <dgm:presLayoutVars>
          <dgm:bulletEnabled val="1"/>
        </dgm:presLayoutVars>
      </dgm:prSet>
      <dgm:spPr/>
      <dgm:t>
        <a:bodyPr/>
        <a:lstStyle/>
        <a:p>
          <a:endParaRPr lang="en-US"/>
        </a:p>
      </dgm:t>
    </dgm:pt>
    <dgm:pt modelId="{F1AD03F2-72BB-412E-BD85-2AB8E6E002F0}" type="pres">
      <dgm:prSet presAssocID="{7C761C76-1230-4B6D-82DF-32FC90906FE9}" presName="childTextHidden" presStyleLbl="bgAccFollowNode1" presStyleIdx="0" presStyleCnt="3"/>
      <dgm:spPr/>
      <dgm:t>
        <a:bodyPr/>
        <a:lstStyle/>
        <a:p>
          <a:endParaRPr lang="en-US"/>
        </a:p>
      </dgm:t>
    </dgm:pt>
    <dgm:pt modelId="{744C243B-F446-467F-88A4-33DC928026E5}" type="pres">
      <dgm:prSet presAssocID="{7C761C76-1230-4B6D-82DF-32FC90906FE9}" presName="parentText" presStyleLbl="node1" presStyleIdx="0" presStyleCnt="3">
        <dgm:presLayoutVars>
          <dgm:chMax val="1"/>
          <dgm:bulletEnabled val="1"/>
        </dgm:presLayoutVars>
      </dgm:prSet>
      <dgm:spPr/>
      <dgm:t>
        <a:bodyPr/>
        <a:lstStyle/>
        <a:p>
          <a:endParaRPr lang="en-US"/>
        </a:p>
      </dgm:t>
    </dgm:pt>
    <dgm:pt modelId="{DA319379-E8D2-48D5-9ED9-1DBCC2BD8F17}" type="pres">
      <dgm:prSet presAssocID="{7C761C76-1230-4B6D-82DF-32FC90906FE9}" presName="aSpace" presStyleCnt="0"/>
      <dgm:spPr/>
    </dgm:pt>
    <dgm:pt modelId="{C552DD4F-63A8-480A-967C-37E661757E5C}" type="pres">
      <dgm:prSet presAssocID="{62153478-159A-4AEC-8ECC-02D6FA6FCF53}" presName="compNode" presStyleCnt="0"/>
      <dgm:spPr/>
    </dgm:pt>
    <dgm:pt modelId="{42D64698-4E4A-4170-B272-753B7273B2C0}" type="pres">
      <dgm:prSet presAssocID="{62153478-159A-4AEC-8ECC-02D6FA6FCF53}" presName="noGeometry" presStyleCnt="0"/>
      <dgm:spPr/>
    </dgm:pt>
    <dgm:pt modelId="{3C1CF4F5-0C38-465C-BCC1-8199464466E8}" type="pres">
      <dgm:prSet presAssocID="{62153478-159A-4AEC-8ECC-02D6FA6FCF53}" presName="childTextVisible" presStyleLbl="bgAccFollowNode1" presStyleIdx="1" presStyleCnt="3">
        <dgm:presLayoutVars>
          <dgm:bulletEnabled val="1"/>
        </dgm:presLayoutVars>
      </dgm:prSet>
      <dgm:spPr/>
      <dgm:t>
        <a:bodyPr/>
        <a:lstStyle/>
        <a:p>
          <a:endParaRPr lang="en-US"/>
        </a:p>
      </dgm:t>
    </dgm:pt>
    <dgm:pt modelId="{D65D837A-07A5-421B-9CA5-84D88247428E}" type="pres">
      <dgm:prSet presAssocID="{62153478-159A-4AEC-8ECC-02D6FA6FCF53}" presName="childTextHidden" presStyleLbl="bgAccFollowNode1" presStyleIdx="1" presStyleCnt="3"/>
      <dgm:spPr/>
      <dgm:t>
        <a:bodyPr/>
        <a:lstStyle/>
        <a:p>
          <a:endParaRPr lang="en-US"/>
        </a:p>
      </dgm:t>
    </dgm:pt>
    <dgm:pt modelId="{B176784B-B130-4A1E-9EEB-A0E80CFE6DDE}" type="pres">
      <dgm:prSet presAssocID="{62153478-159A-4AEC-8ECC-02D6FA6FCF53}" presName="parentText" presStyleLbl="node1" presStyleIdx="1" presStyleCnt="3">
        <dgm:presLayoutVars>
          <dgm:chMax val="1"/>
          <dgm:bulletEnabled val="1"/>
        </dgm:presLayoutVars>
      </dgm:prSet>
      <dgm:spPr/>
      <dgm:t>
        <a:bodyPr/>
        <a:lstStyle/>
        <a:p>
          <a:endParaRPr lang="en-US"/>
        </a:p>
      </dgm:t>
    </dgm:pt>
    <dgm:pt modelId="{C8028554-24BC-4A74-BD50-1CFEB3C9F69E}" type="pres">
      <dgm:prSet presAssocID="{62153478-159A-4AEC-8ECC-02D6FA6FCF53}" presName="aSpace" presStyleCnt="0"/>
      <dgm:spPr/>
    </dgm:pt>
    <dgm:pt modelId="{099D1D0E-70B1-4852-9CFB-354EEA8109F6}" type="pres">
      <dgm:prSet presAssocID="{5A35F1C2-7A09-43C6-912B-9F7F6250EEE1}" presName="compNode" presStyleCnt="0"/>
      <dgm:spPr/>
    </dgm:pt>
    <dgm:pt modelId="{9D9613AA-6A21-4039-A9A9-0298D9845A9C}" type="pres">
      <dgm:prSet presAssocID="{5A35F1C2-7A09-43C6-912B-9F7F6250EEE1}" presName="noGeometry" presStyleCnt="0"/>
      <dgm:spPr/>
    </dgm:pt>
    <dgm:pt modelId="{112D59EA-47CC-45D3-8374-EEDD4251CBCC}" type="pres">
      <dgm:prSet presAssocID="{5A35F1C2-7A09-43C6-912B-9F7F6250EEE1}" presName="childTextVisible" presStyleLbl="bgAccFollowNode1" presStyleIdx="2" presStyleCnt="3" custLinFactNeighborY="1896">
        <dgm:presLayoutVars>
          <dgm:bulletEnabled val="1"/>
        </dgm:presLayoutVars>
      </dgm:prSet>
      <dgm:spPr/>
      <dgm:t>
        <a:bodyPr/>
        <a:lstStyle/>
        <a:p>
          <a:endParaRPr lang="en-US"/>
        </a:p>
      </dgm:t>
    </dgm:pt>
    <dgm:pt modelId="{12CB149C-8E6A-43FF-903F-A407A333395B}" type="pres">
      <dgm:prSet presAssocID="{5A35F1C2-7A09-43C6-912B-9F7F6250EEE1}" presName="childTextHidden" presStyleLbl="bgAccFollowNode1" presStyleIdx="2" presStyleCnt="3"/>
      <dgm:spPr/>
      <dgm:t>
        <a:bodyPr/>
        <a:lstStyle/>
        <a:p>
          <a:endParaRPr lang="en-US"/>
        </a:p>
      </dgm:t>
    </dgm:pt>
    <dgm:pt modelId="{B89178A6-11C4-4130-B1C9-2285792C6D05}" type="pres">
      <dgm:prSet presAssocID="{5A35F1C2-7A09-43C6-912B-9F7F6250EEE1}" presName="parentText" presStyleLbl="node1" presStyleIdx="2" presStyleCnt="3">
        <dgm:presLayoutVars>
          <dgm:chMax val="1"/>
          <dgm:bulletEnabled val="1"/>
        </dgm:presLayoutVars>
      </dgm:prSet>
      <dgm:spPr/>
      <dgm:t>
        <a:bodyPr/>
        <a:lstStyle/>
        <a:p>
          <a:endParaRPr lang="en-US"/>
        </a:p>
      </dgm:t>
    </dgm:pt>
  </dgm:ptLst>
  <dgm:cxnLst>
    <dgm:cxn modelId="{41FB0DF3-4DAE-4B14-88D1-BCC6BC6CD078}" srcId="{5A35F1C2-7A09-43C6-912B-9F7F6250EEE1}" destId="{F8A02F06-6B0E-4291-B467-07BCBD092D6F}" srcOrd="0" destOrd="0" parTransId="{CD544F61-EEFC-4D99-BE63-40FBF93BD29B}" sibTransId="{F8277667-513A-4974-BD3C-58588A1AA01D}"/>
    <dgm:cxn modelId="{E4845CAE-1BEF-4AE8-8B81-6357C7ACF0A0}" type="presOf" srcId="{F8A02F06-6B0E-4291-B467-07BCBD092D6F}" destId="{12CB149C-8E6A-43FF-903F-A407A333395B}" srcOrd="1" destOrd="0" presId="urn:microsoft.com/office/officeart/2005/8/layout/hProcess6"/>
    <dgm:cxn modelId="{1DAB9D49-C6F5-45E2-BF3A-EEB81C01A11C}" type="presOf" srcId="{62153478-159A-4AEC-8ECC-02D6FA6FCF53}" destId="{B176784B-B130-4A1E-9EEB-A0E80CFE6DDE}" srcOrd="0" destOrd="0" presId="urn:microsoft.com/office/officeart/2005/8/layout/hProcess6"/>
    <dgm:cxn modelId="{42B71C21-FC29-47E0-AA57-F849550B58C3}" srcId="{3A40F8AD-A6E1-41D1-8355-62151C360292}" destId="{5A35F1C2-7A09-43C6-912B-9F7F6250EEE1}" srcOrd="2" destOrd="0" parTransId="{776C6C17-963F-424A-AE3D-450A8793F99F}" sibTransId="{E05F3565-0F70-4E1B-A7C3-DDF9A931E8F4}"/>
    <dgm:cxn modelId="{81BAAB13-1934-4EC5-825A-B04FF386E0B5}" srcId="{5A35F1C2-7A09-43C6-912B-9F7F6250EEE1}" destId="{FE501D1E-C6FF-485B-8418-810659D3DB4C}" srcOrd="1" destOrd="0" parTransId="{9ACC09D2-785C-4617-83D8-B07C29A4C816}" sibTransId="{897CC8B1-D667-4092-9AFE-68DF753DF30F}"/>
    <dgm:cxn modelId="{CBE27EA9-F73E-4021-99F4-B87AD4510EED}" type="presOf" srcId="{26EED6AF-6A2E-457B-876C-F69904BD6FF6}" destId="{140E6D08-A23D-4CA8-9538-04AC28CC21BD}" srcOrd="0" destOrd="0" presId="urn:microsoft.com/office/officeart/2005/8/layout/hProcess6"/>
    <dgm:cxn modelId="{2124AF2D-F61B-4274-A419-F68AFC544384}" type="presOf" srcId="{26EED6AF-6A2E-457B-876C-F69904BD6FF6}" destId="{F1AD03F2-72BB-412E-BD85-2AB8E6E002F0}" srcOrd="1" destOrd="0" presId="urn:microsoft.com/office/officeart/2005/8/layout/hProcess6"/>
    <dgm:cxn modelId="{76629F5F-D1F3-4F7B-8CFD-0CE96886FC5F}" type="presOf" srcId="{5A35F1C2-7A09-43C6-912B-9F7F6250EEE1}" destId="{B89178A6-11C4-4130-B1C9-2285792C6D05}" srcOrd="0" destOrd="0" presId="urn:microsoft.com/office/officeart/2005/8/layout/hProcess6"/>
    <dgm:cxn modelId="{524358DD-1DF8-4E86-B142-746C9E7C23A2}" type="presOf" srcId="{515C23EF-854F-4A35-A3FE-0AD1D05FF570}" destId="{D65D837A-07A5-421B-9CA5-84D88247428E}" srcOrd="1" destOrd="0" presId="urn:microsoft.com/office/officeart/2005/8/layout/hProcess6"/>
    <dgm:cxn modelId="{AF53C405-744B-4010-819A-BDCA88A0E4A1}" type="presOf" srcId="{7C761C76-1230-4B6D-82DF-32FC90906FE9}" destId="{744C243B-F446-467F-88A4-33DC928026E5}" srcOrd="0" destOrd="0" presId="urn:microsoft.com/office/officeart/2005/8/layout/hProcess6"/>
    <dgm:cxn modelId="{562AFA80-CD8F-4D0A-AF0F-6D961B022162}" srcId="{3A40F8AD-A6E1-41D1-8355-62151C360292}" destId="{62153478-159A-4AEC-8ECC-02D6FA6FCF53}" srcOrd="1" destOrd="0" parTransId="{6FFDEC7D-DA3A-4641-AEFA-DF7591EE2B51}" sibTransId="{FA21BA8E-7C36-4BFA-8F6E-3AEA33FE660F}"/>
    <dgm:cxn modelId="{69403035-1702-46BF-B4FF-72F7682DBB6F}" type="presOf" srcId="{F8A02F06-6B0E-4291-B467-07BCBD092D6F}" destId="{112D59EA-47CC-45D3-8374-EEDD4251CBCC}" srcOrd="0" destOrd="0" presId="urn:microsoft.com/office/officeart/2005/8/layout/hProcess6"/>
    <dgm:cxn modelId="{82B13C5B-207C-47AB-AF5C-72229F1604EF}" srcId="{7C761C76-1230-4B6D-82DF-32FC90906FE9}" destId="{61DF8D45-168C-489F-92D5-7F03AD48A8E6}" srcOrd="1" destOrd="0" parTransId="{DD0A5D97-9DE3-4AFF-A426-FDC453F58235}" sibTransId="{5FA7D686-54AA-4681-9E05-B25D0639FEB9}"/>
    <dgm:cxn modelId="{9A690BAB-F616-4FC3-8FD5-E700DC14986A}" type="presOf" srcId="{515C23EF-854F-4A35-A3FE-0AD1D05FF570}" destId="{3C1CF4F5-0C38-465C-BCC1-8199464466E8}" srcOrd="0" destOrd="0" presId="urn:microsoft.com/office/officeart/2005/8/layout/hProcess6"/>
    <dgm:cxn modelId="{EC160146-291E-4812-8876-66C82D6FFDF5}" type="presOf" srcId="{8522CCEA-9233-44A3-9CAD-1159203B844F}" destId="{12CB149C-8E6A-43FF-903F-A407A333395B}" srcOrd="1" destOrd="2" presId="urn:microsoft.com/office/officeart/2005/8/layout/hProcess6"/>
    <dgm:cxn modelId="{1747FD16-BE68-4ACF-8F98-528139E18D1E}" type="presOf" srcId="{61DF8D45-168C-489F-92D5-7F03AD48A8E6}" destId="{140E6D08-A23D-4CA8-9538-04AC28CC21BD}" srcOrd="0" destOrd="1" presId="urn:microsoft.com/office/officeart/2005/8/layout/hProcess6"/>
    <dgm:cxn modelId="{09886667-FE6C-479F-B0D2-7FFA3140C86D}" type="presOf" srcId="{3A40F8AD-A6E1-41D1-8355-62151C360292}" destId="{940FF60B-90FD-4B0B-A29F-AC4E61EC951D}" srcOrd="0" destOrd="0" presId="urn:microsoft.com/office/officeart/2005/8/layout/hProcess6"/>
    <dgm:cxn modelId="{66381477-AA63-4EB3-B07F-523E49946F38}" srcId="{62153478-159A-4AEC-8ECC-02D6FA6FCF53}" destId="{ACC7677A-1984-4282-9FD2-CD2B152FAA99}" srcOrd="1" destOrd="0" parTransId="{8D93D4A2-60C2-4676-9D60-65D8705208F9}" sibTransId="{6F352C27-6686-4E6F-A627-D2A7B34FAE7E}"/>
    <dgm:cxn modelId="{B59861FB-914A-40D8-ABC7-DE1126AA9D2F}" type="presOf" srcId="{ACC7677A-1984-4282-9FD2-CD2B152FAA99}" destId="{3C1CF4F5-0C38-465C-BCC1-8199464466E8}" srcOrd="0" destOrd="1" presId="urn:microsoft.com/office/officeart/2005/8/layout/hProcess6"/>
    <dgm:cxn modelId="{8F71E13A-1A04-4BD7-8267-D434C2D71899}" type="presOf" srcId="{8522CCEA-9233-44A3-9CAD-1159203B844F}" destId="{112D59EA-47CC-45D3-8374-EEDD4251CBCC}" srcOrd="0" destOrd="2" presId="urn:microsoft.com/office/officeart/2005/8/layout/hProcess6"/>
    <dgm:cxn modelId="{B4412DBC-F63C-4E39-91F0-F3F3CFFDB46A}" type="presOf" srcId="{FE501D1E-C6FF-485B-8418-810659D3DB4C}" destId="{12CB149C-8E6A-43FF-903F-A407A333395B}" srcOrd="1" destOrd="1" presId="urn:microsoft.com/office/officeart/2005/8/layout/hProcess6"/>
    <dgm:cxn modelId="{01CFD701-ED85-42A0-A29B-D53096715496}" type="presOf" srcId="{FE501D1E-C6FF-485B-8418-810659D3DB4C}" destId="{112D59EA-47CC-45D3-8374-EEDD4251CBCC}" srcOrd="0" destOrd="1" presId="urn:microsoft.com/office/officeart/2005/8/layout/hProcess6"/>
    <dgm:cxn modelId="{763DBB2F-9520-410C-829B-06E64BFF965B}" srcId="{62153478-159A-4AEC-8ECC-02D6FA6FCF53}" destId="{515C23EF-854F-4A35-A3FE-0AD1D05FF570}" srcOrd="0" destOrd="0" parTransId="{2194DADB-5983-48A8-94A2-F67DD60F4DFA}" sibTransId="{B099928A-2FD2-40AE-B4E8-564E4AB083BE}"/>
    <dgm:cxn modelId="{394875AE-318A-4208-A863-C73E3D04448E}" srcId="{7C761C76-1230-4B6D-82DF-32FC90906FE9}" destId="{26EED6AF-6A2E-457B-876C-F69904BD6FF6}" srcOrd="0" destOrd="0" parTransId="{B284CCFE-AF38-41E7-881D-9648F5DA26BA}" sibTransId="{69D61DD0-2020-4A74-B6F6-8B0137D825EA}"/>
    <dgm:cxn modelId="{0AED41EF-5BAD-4BF4-A626-8282F5E7E1E5}" srcId="{3A40F8AD-A6E1-41D1-8355-62151C360292}" destId="{7C761C76-1230-4B6D-82DF-32FC90906FE9}" srcOrd="0" destOrd="0" parTransId="{8FF23D94-816E-4D59-BA9B-1C319F98B024}" sibTransId="{39E34138-A1F1-4E55-ABE6-EA09CCFEBB99}"/>
    <dgm:cxn modelId="{98BF7230-E11C-4CF4-B9A7-4799E8CC3CBC}" srcId="{5A35F1C2-7A09-43C6-912B-9F7F6250EEE1}" destId="{8522CCEA-9233-44A3-9CAD-1159203B844F}" srcOrd="2" destOrd="0" parTransId="{82A3824B-9511-4487-AC43-C4583CDC47BB}" sibTransId="{66F313D2-A43B-4B6A-9CA9-F3DDF302A663}"/>
    <dgm:cxn modelId="{14CC5DBE-A753-4E3D-9A23-6FD773DC79E8}" type="presOf" srcId="{61DF8D45-168C-489F-92D5-7F03AD48A8E6}" destId="{F1AD03F2-72BB-412E-BD85-2AB8E6E002F0}" srcOrd="1" destOrd="1" presId="urn:microsoft.com/office/officeart/2005/8/layout/hProcess6"/>
    <dgm:cxn modelId="{46E815A1-0C91-4DD4-AFED-51865FCCCF6A}" type="presOf" srcId="{ACC7677A-1984-4282-9FD2-CD2B152FAA99}" destId="{D65D837A-07A5-421B-9CA5-84D88247428E}" srcOrd="1" destOrd="1" presId="urn:microsoft.com/office/officeart/2005/8/layout/hProcess6"/>
    <dgm:cxn modelId="{CE5DF9E3-BFDF-4B8A-873A-AED3FCD4ABDD}" type="presParOf" srcId="{940FF60B-90FD-4B0B-A29F-AC4E61EC951D}" destId="{4D5BCF50-BE03-4BAC-A263-C1ACB3813645}" srcOrd="0" destOrd="0" presId="urn:microsoft.com/office/officeart/2005/8/layout/hProcess6"/>
    <dgm:cxn modelId="{3AA177E6-5DE8-4F97-98BA-8DDDAADECAE9}" type="presParOf" srcId="{4D5BCF50-BE03-4BAC-A263-C1ACB3813645}" destId="{5B89233C-B11B-4549-A6B5-6CAD90B81D2F}" srcOrd="0" destOrd="0" presId="urn:microsoft.com/office/officeart/2005/8/layout/hProcess6"/>
    <dgm:cxn modelId="{DAD47BFB-B24C-453F-89DE-76EF7B8CC6AD}" type="presParOf" srcId="{4D5BCF50-BE03-4BAC-A263-C1ACB3813645}" destId="{140E6D08-A23D-4CA8-9538-04AC28CC21BD}" srcOrd="1" destOrd="0" presId="urn:microsoft.com/office/officeart/2005/8/layout/hProcess6"/>
    <dgm:cxn modelId="{A63EAE01-4D44-4C54-832B-34AF474C4A5C}" type="presParOf" srcId="{4D5BCF50-BE03-4BAC-A263-C1ACB3813645}" destId="{F1AD03F2-72BB-412E-BD85-2AB8E6E002F0}" srcOrd="2" destOrd="0" presId="urn:microsoft.com/office/officeart/2005/8/layout/hProcess6"/>
    <dgm:cxn modelId="{BE55EA72-34B9-4265-96B7-B9FF035345E3}" type="presParOf" srcId="{4D5BCF50-BE03-4BAC-A263-C1ACB3813645}" destId="{744C243B-F446-467F-88A4-33DC928026E5}" srcOrd="3" destOrd="0" presId="urn:microsoft.com/office/officeart/2005/8/layout/hProcess6"/>
    <dgm:cxn modelId="{10B496B7-2CC1-4F6A-B7F5-3ECA1BB0DF4E}" type="presParOf" srcId="{940FF60B-90FD-4B0B-A29F-AC4E61EC951D}" destId="{DA319379-E8D2-48D5-9ED9-1DBCC2BD8F17}" srcOrd="1" destOrd="0" presId="urn:microsoft.com/office/officeart/2005/8/layout/hProcess6"/>
    <dgm:cxn modelId="{629E906A-FFF7-4260-8903-B8E195C41F4C}" type="presParOf" srcId="{940FF60B-90FD-4B0B-A29F-AC4E61EC951D}" destId="{C552DD4F-63A8-480A-967C-37E661757E5C}" srcOrd="2" destOrd="0" presId="urn:microsoft.com/office/officeart/2005/8/layout/hProcess6"/>
    <dgm:cxn modelId="{232EC7AD-6C50-42F4-B346-6E34F7EDDBFD}" type="presParOf" srcId="{C552DD4F-63A8-480A-967C-37E661757E5C}" destId="{42D64698-4E4A-4170-B272-753B7273B2C0}" srcOrd="0" destOrd="0" presId="urn:microsoft.com/office/officeart/2005/8/layout/hProcess6"/>
    <dgm:cxn modelId="{D7EBB30E-60DF-4DA7-92B4-A54DB568B26E}" type="presParOf" srcId="{C552DD4F-63A8-480A-967C-37E661757E5C}" destId="{3C1CF4F5-0C38-465C-BCC1-8199464466E8}" srcOrd="1" destOrd="0" presId="urn:microsoft.com/office/officeart/2005/8/layout/hProcess6"/>
    <dgm:cxn modelId="{6D158B94-94CD-4D7F-9C53-69AA3D6215F3}" type="presParOf" srcId="{C552DD4F-63A8-480A-967C-37E661757E5C}" destId="{D65D837A-07A5-421B-9CA5-84D88247428E}" srcOrd="2" destOrd="0" presId="urn:microsoft.com/office/officeart/2005/8/layout/hProcess6"/>
    <dgm:cxn modelId="{B2667F1E-DAD2-4FA9-8D1E-8499778F43B2}" type="presParOf" srcId="{C552DD4F-63A8-480A-967C-37E661757E5C}" destId="{B176784B-B130-4A1E-9EEB-A0E80CFE6DDE}" srcOrd="3" destOrd="0" presId="urn:microsoft.com/office/officeart/2005/8/layout/hProcess6"/>
    <dgm:cxn modelId="{091DF229-272F-410D-B11A-CF49DFECDADC}" type="presParOf" srcId="{940FF60B-90FD-4B0B-A29F-AC4E61EC951D}" destId="{C8028554-24BC-4A74-BD50-1CFEB3C9F69E}" srcOrd="3" destOrd="0" presId="urn:microsoft.com/office/officeart/2005/8/layout/hProcess6"/>
    <dgm:cxn modelId="{1806F07D-042A-4F92-8EC8-FF116BC26343}" type="presParOf" srcId="{940FF60B-90FD-4B0B-A29F-AC4E61EC951D}" destId="{099D1D0E-70B1-4852-9CFB-354EEA8109F6}" srcOrd="4" destOrd="0" presId="urn:microsoft.com/office/officeart/2005/8/layout/hProcess6"/>
    <dgm:cxn modelId="{451A35F2-C062-42C2-ACAB-E9A33DF56E9C}" type="presParOf" srcId="{099D1D0E-70B1-4852-9CFB-354EEA8109F6}" destId="{9D9613AA-6A21-4039-A9A9-0298D9845A9C}" srcOrd="0" destOrd="0" presId="urn:microsoft.com/office/officeart/2005/8/layout/hProcess6"/>
    <dgm:cxn modelId="{7EC81B3D-5ED1-4DAE-B31A-89F9C256E7CD}" type="presParOf" srcId="{099D1D0E-70B1-4852-9CFB-354EEA8109F6}" destId="{112D59EA-47CC-45D3-8374-EEDD4251CBCC}" srcOrd="1" destOrd="0" presId="urn:microsoft.com/office/officeart/2005/8/layout/hProcess6"/>
    <dgm:cxn modelId="{903FEC5E-3895-4D7C-BEAC-BF7C8776D4B8}" type="presParOf" srcId="{099D1D0E-70B1-4852-9CFB-354EEA8109F6}" destId="{12CB149C-8E6A-43FF-903F-A407A333395B}" srcOrd="2" destOrd="0" presId="urn:microsoft.com/office/officeart/2005/8/layout/hProcess6"/>
    <dgm:cxn modelId="{B59291FC-5B8C-42D9-85B2-47FABD7C49C5}" type="presParOf" srcId="{099D1D0E-70B1-4852-9CFB-354EEA8109F6}" destId="{B89178A6-11C4-4130-B1C9-2285792C6D05}"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0E6D08-A23D-4CA8-9538-04AC28CC21BD}">
      <dsp:nvSpPr>
        <dsp:cNvPr id="0" name=""/>
        <dsp:cNvSpPr/>
      </dsp:nvSpPr>
      <dsp:spPr>
        <a:xfrm>
          <a:off x="686280" y="1135669"/>
          <a:ext cx="2724481" cy="2381539"/>
        </a:xfrm>
        <a:prstGeom prst="rightArrow">
          <a:avLst>
            <a:gd name="adj1" fmla="val 70000"/>
            <a:gd name="adj2" fmla="val 5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9525" rIns="19050"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smtClean="0"/>
            <a:t>Logistics</a:t>
          </a:r>
          <a:endParaRPr lang="en-US" sz="1500" kern="1200" dirty="0"/>
        </a:p>
        <a:p>
          <a:pPr marL="114300" lvl="1" indent="-114300" algn="l" defTabSz="666750">
            <a:lnSpc>
              <a:spcPct val="90000"/>
            </a:lnSpc>
            <a:spcBef>
              <a:spcPct val="0"/>
            </a:spcBef>
            <a:spcAft>
              <a:spcPct val="15000"/>
            </a:spcAft>
            <a:buChar char="••"/>
          </a:pPr>
          <a:r>
            <a:rPr lang="en-US" sz="1500" kern="1200" dirty="0" smtClean="0"/>
            <a:t>Introduction</a:t>
          </a:r>
          <a:endParaRPr lang="en-US" sz="1500" kern="1200" dirty="0"/>
        </a:p>
      </dsp:txBody>
      <dsp:txXfrm>
        <a:off x="1367400" y="1492900"/>
        <a:ext cx="1328185" cy="1667077"/>
      </dsp:txXfrm>
    </dsp:sp>
    <dsp:sp modelId="{744C243B-F446-467F-88A4-33DC928026E5}">
      <dsp:nvSpPr>
        <dsp:cNvPr id="0" name=""/>
        <dsp:cNvSpPr/>
      </dsp:nvSpPr>
      <dsp:spPr>
        <a:xfrm>
          <a:off x="5160" y="1645319"/>
          <a:ext cx="1362240" cy="1362240"/>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1511300">
            <a:lnSpc>
              <a:spcPct val="90000"/>
            </a:lnSpc>
            <a:spcBef>
              <a:spcPct val="0"/>
            </a:spcBef>
            <a:spcAft>
              <a:spcPct val="35000"/>
            </a:spcAft>
          </a:pPr>
          <a:r>
            <a:rPr lang="en-US" sz="3400" kern="1200" dirty="0" smtClean="0"/>
            <a:t>Part 1</a:t>
          </a:r>
          <a:endParaRPr lang="en-US" sz="3400" kern="1200" dirty="0"/>
        </a:p>
      </dsp:txBody>
      <dsp:txXfrm>
        <a:off x="204655" y="1844814"/>
        <a:ext cx="963250" cy="963250"/>
      </dsp:txXfrm>
    </dsp:sp>
    <dsp:sp modelId="{3C1CF4F5-0C38-465C-BCC1-8199464466E8}">
      <dsp:nvSpPr>
        <dsp:cNvPr id="0" name=""/>
        <dsp:cNvSpPr/>
      </dsp:nvSpPr>
      <dsp:spPr>
        <a:xfrm>
          <a:off x="4262162" y="1135669"/>
          <a:ext cx="2724481" cy="2381539"/>
        </a:xfrm>
        <a:prstGeom prst="rightArrow">
          <a:avLst>
            <a:gd name="adj1" fmla="val 70000"/>
            <a:gd name="adj2" fmla="val 5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9525" rIns="19050"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smtClean="0"/>
            <a:t>Hands-on Activity</a:t>
          </a:r>
          <a:endParaRPr lang="en-US" sz="1500" kern="1200" dirty="0"/>
        </a:p>
        <a:p>
          <a:pPr marL="114300" lvl="1" indent="-114300" algn="l" defTabSz="666750">
            <a:lnSpc>
              <a:spcPct val="90000"/>
            </a:lnSpc>
            <a:spcBef>
              <a:spcPct val="0"/>
            </a:spcBef>
            <a:spcAft>
              <a:spcPct val="15000"/>
            </a:spcAft>
            <a:buChar char="••"/>
          </a:pPr>
          <a:r>
            <a:rPr lang="en-US" sz="1500" kern="1200" dirty="0" smtClean="0"/>
            <a:t>Discussion</a:t>
          </a:r>
          <a:endParaRPr lang="en-US" sz="1500" kern="1200" dirty="0"/>
        </a:p>
      </dsp:txBody>
      <dsp:txXfrm>
        <a:off x="4943282" y="1492900"/>
        <a:ext cx="1328185" cy="1667077"/>
      </dsp:txXfrm>
    </dsp:sp>
    <dsp:sp modelId="{B176784B-B130-4A1E-9EEB-A0E80CFE6DDE}">
      <dsp:nvSpPr>
        <dsp:cNvPr id="0" name=""/>
        <dsp:cNvSpPr/>
      </dsp:nvSpPr>
      <dsp:spPr>
        <a:xfrm>
          <a:off x="3581042" y="1645319"/>
          <a:ext cx="1362240" cy="1362240"/>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1511300">
            <a:lnSpc>
              <a:spcPct val="90000"/>
            </a:lnSpc>
            <a:spcBef>
              <a:spcPct val="0"/>
            </a:spcBef>
            <a:spcAft>
              <a:spcPct val="35000"/>
            </a:spcAft>
          </a:pPr>
          <a:r>
            <a:rPr lang="en-US" sz="3400" kern="1200" dirty="0" smtClean="0"/>
            <a:t>Part 2</a:t>
          </a:r>
          <a:endParaRPr lang="en-US" sz="3400" kern="1200" dirty="0"/>
        </a:p>
      </dsp:txBody>
      <dsp:txXfrm>
        <a:off x="3780537" y="1844814"/>
        <a:ext cx="963250" cy="963250"/>
      </dsp:txXfrm>
    </dsp:sp>
    <dsp:sp modelId="{112D59EA-47CC-45D3-8374-EEDD4251CBCC}">
      <dsp:nvSpPr>
        <dsp:cNvPr id="0" name=""/>
        <dsp:cNvSpPr/>
      </dsp:nvSpPr>
      <dsp:spPr>
        <a:xfrm>
          <a:off x="7838044" y="1180823"/>
          <a:ext cx="2724481" cy="2381539"/>
        </a:xfrm>
        <a:prstGeom prst="rightArrow">
          <a:avLst>
            <a:gd name="adj1" fmla="val 70000"/>
            <a:gd name="adj2" fmla="val 5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9525" rIns="19050"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smtClean="0">
              <a:solidFill>
                <a:srgbClr val="00B050"/>
              </a:solidFill>
            </a:rPr>
            <a:t>Homework</a:t>
          </a:r>
          <a:endParaRPr lang="en-US" sz="1500" kern="1200" dirty="0">
            <a:solidFill>
              <a:srgbClr val="00B050"/>
            </a:solidFill>
          </a:endParaRPr>
        </a:p>
        <a:p>
          <a:pPr marL="114300" lvl="1" indent="-114300" algn="l" defTabSz="666750">
            <a:lnSpc>
              <a:spcPct val="90000"/>
            </a:lnSpc>
            <a:spcBef>
              <a:spcPct val="0"/>
            </a:spcBef>
            <a:spcAft>
              <a:spcPct val="15000"/>
            </a:spcAft>
            <a:buChar char="••"/>
          </a:pPr>
          <a:r>
            <a:rPr lang="en-US" sz="1500" kern="1200" dirty="0" smtClean="0"/>
            <a:t>Projects</a:t>
          </a:r>
          <a:endParaRPr lang="en-US" sz="1500" kern="1200" dirty="0"/>
        </a:p>
        <a:p>
          <a:pPr marL="114300" lvl="1" indent="-114300" algn="l" defTabSz="666750">
            <a:lnSpc>
              <a:spcPct val="90000"/>
            </a:lnSpc>
            <a:spcBef>
              <a:spcPct val="0"/>
            </a:spcBef>
            <a:spcAft>
              <a:spcPct val="15000"/>
            </a:spcAft>
            <a:buChar char="••"/>
          </a:pPr>
          <a:r>
            <a:rPr lang="en-US" sz="1500" kern="1200" dirty="0" smtClean="0"/>
            <a:t>Questions?</a:t>
          </a:r>
          <a:endParaRPr lang="en-US" sz="1500" kern="1200" dirty="0"/>
        </a:p>
      </dsp:txBody>
      <dsp:txXfrm>
        <a:off x="8519164" y="1538054"/>
        <a:ext cx="1328185" cy="1667077"/>
      </dsp:txXfrm>
    </dsp:sp>
    <dsp:sp modelId="{B89178A6-11C4-4130-B1C9-2285792C6D05}">
      <dsp:nvSpPr>
        <dsp:cNvPr id="0" name=""/>
        <dsp:cNvSpPr/>
      </dsp:nvSpPr>
      <dsp:spPr>
        <a:xfrm>
          <a:off x="7156924" y="1645319"/>
          <a:ext cx="1362240" cy="1362240"/>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1511300">
            <a:lnSpc>
              <a:spcPct val="90000"/>
            </a:lnSpc>
            <a:spcBef>
              <a:spcPct val="0"/>
            </a:spcBef>
            <a:spcAft>
              <a:spcPct val="35000"/>
            </a:spcAft>
          </a:pPr>
          <a:r>
            <a:rPr lang="en-US" sz="3400" kern="1200" dirty="0" smtClean="0"/>
            <a:t>Part 3</a:t>
          </a:r>
          <a:endParaRPr lang="en-US" sz="3400" kern="1200" dirty="0"/>
        </a:p>
      </dsp:txBody>
      <dsp:txXfrm>
        <a:off x="7356419" y="1844814"/>
        <a:ext cx="963250" cy="96325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ACBAFB-AFF4-D848-942B-B94B65BA6DC8}">
      <dsp:nvSpPr>
        <dsp:cNvPr id="0" name=""/>
        <dsp:cNvSpPr/>
      </dsp:nvSpPr>
      <dsp:spPr>
        <a:xfrm>
          <a:off x="0" y="38863"/>
          <a:ext cx="8429625" cy="2782260"/>
        </a:xfrm>
        <a:prstGeom prst="roundRect">
          <a:avLst/>
        </a:prstGeom>
        <a:gradFill rotWithShape="0">
          <a:gsLst>
            <a:gs pos="0">
              <a:schemeClr val="accent1">
                <a:hueOff val="0"/>
                <a:satOff val="0"/>
                <a:lumOff val="0"/>
                <a:alphaOff val="0"/>
                <a:tint val="48000"/>
                <a:satMod val="105000"/>
                <a:lumMod val="110000"/>
              </a:schemeClr>
            </a:gs>
            <a:gs pos="100000">
              <a:schemeClr val="accent1">
                <a:hueOff val="0"/>
                <a:satOff val="0"/>
                <a:lumOff val="0"/>
                <a:alphaOff val="0"/>
                <a:tint val="78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b="1" i="0" kern="1200" baseline="0" dirty="0"/>
            <a:t>Tutorial 1 </a:t>
          </a:r>
        </a:p>
        <a:p>
          <a:pPr lvl="0" algn="ctr" defTabSz="1289050">
            <a:lnSpc>
              <a:spcPct val="90000"/>
            </a:lnSpc>
            <a:spcBef>
              <a:spcPct val="0"/>
            </a:spcBef>
            <a:spcAft>
              <a:spcPct val="35000"/>
            </a:spcAft>
          </a:pPr>
          <a:r>
            <a:rPr lang="en-US" sz="2900" b="1" i="0" kern="1200" baseline="0" dirty="0"/>
            <a:t/>
          </a:r>
          <a:br>
            <a:rPr lang="en-US" sz="2900" b="1" i="0" kern="1200" baseline="0" dirty="0"/>
          </a:br>
          <a:r>
            <a:rPr lang="en-US" sz="2900" b="1" i="0" kern="1200" baseline="0" dirty="0"/>
            <a:t>Introduction to STMicroelectronics Sensor Tile Development </a:t>
          </a:r>
        </a:p>
        <a:p>
          <a:pPr lvl="0" algn="ctr" defTabSz="1289050">
            <a:lnSpc>
              <a:spcPct val="90000"/>
            </a:lnSpc>
            <a:spcBef>
              <a:spcPct val="0"/>
            </a:spcBef>
            <a:spcAft>
              <a:spcPct val="35000"/>
            </a:spcAft>
          </a:pPr>
          <a:r>
            <a:rPr lang="en-US" sz="2900" b="1" i="0" kern="1200" baseline="0" dirty="0"/>
            <a:t>Environment</a:t>
          </a:r>
        </a:p>
      </dsp:txBody>
      <dsp:txXfrm>
        <a:off x="135819" y="174682"/>
        <a:ext cx="8157987" cy="251062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88AC95-CABC-3741-BAE3-A9AF70D072E2}">
      <dsp:nvSpPr>
        <dsp:cNvPr id="0" name=""/>
        <dsp:cNvSpPr/>
      </dsp:nvSpPr>
      <dsp:spPr>
        <a:xfrm>
          <a:off x="0" y="33329"/>
          <a:ext cx="8429625" cy="1274130"/>
        </a:xfrm>
        <a:prstGeom prst="roundRect">
          <a:avLst/>
        </a:prstGeom>
        <a:noFill/>
        <a:ln>
          <a:solidFill>
            <a:schemeClr val="lt1">
              <a:hueOff val="0"/>
              <a:satOff val="0"/>
              <a:lumOff val="0"/>
            </a:schemeClr>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kern="1200" dirty="0">
              <a:solidFill>
                <a:srgbClr val="FFFF00"/>
              </a:solidFill>
            </a:rPr>
            <a:t>Installing</a:t>
          </a:r>
          <a:r>
            <a:rPr lang="en-US" sz="2400" kern="1200" dirty="0">
              <a:solidFill>
                <a:srgbClr val="FFFF00"/>
              </a:solidFill>
            </a:rPr>
            <a:t> an Integrated Development Environment (IDE) on a personal computer.</a:t>
          </a:r>
        </a:p>
      </dsp:txBody>
      <dsp:txXfrm>
        <a:off x="62198" y="95527"/>
        <a:ext cx="8305229" cy="1149734"/>
      </dsp:txXfrm>
    </dsp:sp>
    <dsp:sp modelId="{760933A2-424C-2F43-AC32-431DAC82F74D}">
      <dsp:nvSpPr>
        <dsp:cNvPr id="0" name=""/>
        <dsp:cNvSpPr/>
      </dsp:nvSpPr>
      <dsp:spPr>
        <a:xfrm>
          <a:off x="0" y="1376579"/>
          <a:ext cx="8429625" cy="1274130"/>
        </a:xfrm>
        <a:prstGeom prst="roundRect">
          <a:avLst/>
        </a:prstGeom>
        <a:noFill/>
        <a:ln>
          <a:solidFill>
            <a:schemeClr val="lt1">
              <a:hueOff val="0"/>
              <a:satOff val="0"/>
              <a:lumOff val="0"/>
            </a:schemeClr>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kern="1200" dirty="0">
              <a:solidFill>
                <a:srgbClr val="FFFF00"/>
              </a:solidFill>
            </a:rPr>
            <a:t>Obtaining</a:t>
          </a:r>
          <a:r>
            <a:rPr lang="en-US" sz="2400" kern="1200" dirty="0">
              <a:solidFill>
                <a:srgbClr val="FFFF00"/>
              </a:solidFill>
            </a:rPr>
            <a:t> reference design example project software. This will specifically include a sensor Data Logging system.</a:t>
          </a:r>
        </a:p>
      </dsp:txBody>
      <dsp:txXfrm>
        <a:off x="62198" y="1438777"/>
        <a:ext cx="8305229" cy="1149734"/>
      </dsp:txXfrm>
    </dsp:sp>
    <dsp:sp modelId="{9D339F4F-B735-5445-996D-26A3A08DA490}">
      <dsp:nvSpPr>
        <dsp:cNvPr id="0" name=""/>
        <dsp:cNvSpPr/>
      </dsp:nvSpPr>
      <dsp:spPr>
        <a:xfrm>
          <a:off x="0" y="2719829"/>
          <a:ext cx="8429625" cy="1274130"/>
        </a:xfrm>
        <a:prstGeom prst="roundRect">
          <a:avLst/>
        </a:prstGeom>
        <a:noFill/>
        <a:ln>
          <a:solidFill>
            <a:schemeClr val="lt1">
              <a:hueOff val="0"/>
              <a:satOff val="0"/>
              <a:lumOff val="0"/>
            </a:schemeClr>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b="1" kern="1200" dirty="0">
              <a:solidFill>
                <a:srgbClr val="FFFF00"/>
              </a:solidFill>
            </a:rPr>
            <a:t>Using</a:t>
          </a:r>
          <a:r>
            <a:rPr lang="en-US" sz="2400" kern="1200" dirty="0">
              <a:solidFill>
                <a:srgbClr val="FFFF00"/>
              </a:solidFill>
            </a:rPr>
            <a:t> the IDE to Import, build, run, debug and flash the </a:t>
          </a:r>
          <a:r>
            <a:rPr lang="en-US" sz="2400" kern="1200" dirty="0" err="1">
              <a:solidFill>
                <a:srgbClr val="FFFF00"/>
              </a:solidFill>
            </a:rPr>
            <a:t>SensorTile</a:t>
          </a:r>
          <a:r>
            <a:rPr lang="en-US" sz="2400" kern="1200" dirty="0">
              <a:solidFill>
                <a:srgbClr val="FFFF00"/>
              </a:solidFill>
            </a:rPr>
            <a:t> board to run the example Data Logging project.</a:t>
          </a:r>
        </a:p>
      </dsp:txBody>
      <dsp:txXfrm>
        <a:off x="62198" y="2782027"/>
        <a:ext cx="8305229" cy="114973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72077-2AC2-7A48-96D0-80D6D7BFE680}">
      <dsp:nvSpPr>
        <dsp:cNvPr id="0" name=""/>
        <dsp:cNvSpPr/>
      </dsp:nvSpPr>
      <dsp:spPr>
        <a:xfrm>
          <a:off x="0" y="70722"/>
          <a:ext cx="8448813" cy="965250"/>
        </a:xfrm>
        <a:prstGeom prst="roundRect">
          <a:avLst/>
        </a:prstGeom>
        <a:gradFill rotWithShape="0">
          <a:gsLst>
            <a:gs pos="0">
              <a:schemeClr val="accent1">
                <a:hueOff val="0"/>
                <a:satOff val="0"/>
                <a:lumOff val="0"/>
                <a:alphaOff val="0"/>
                <a:tint val="48000"/>
                <a:satMod val="105000"/>
                <a:lumMod val="110000"/>
              </a:schemeClr>
            </a:gs>
            <a:gs pos="100000">
              <a:schemeClr val="accent1">
                <a:hueOff val="0"/>
                <a:satOff val="0"/>
                <a:lumOff val="0"/>
                <a:alphaOff val="0"/>
                <a:tint val="78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b="1" kern="1200" dirty="0"/>
            <a:t>Tutorial 1</a:t>
          </a:r>
          <a:r>
            <a:rPr lang="en-US" sz="2500" kern="1200" dirty="0"/>
            <a:t> provides an introduction to the </a:t>
          </a:r>
          <a:r>
            <a:rPr lang="en-US" sz="2500" kern="1200" dirty="0" err="1"/>
            <a:t>SensorTile</a:t>
          </a:r>
          <a:r>
            <a:rPr lang="en-US" sz="2500" kern="1200" dirty="0"/>
            <a:t> platform and its development tools. The steps include:</a:t>
          </a:r>
        </a:p>
      </dsp:txBody>
      <dsp:txXfrm>
        <a:off x="47120" y="117842"/>
        <a:ext cx="8354573" cy="87101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ACBAFB-AFF4-D848-942B-B94B65BA6DC8}">
      <dsp:nvSpPr>
        <dsp:cNvPr id="0" name=""/>
        <dsp:cNvSpPr/>
      </dsp:nvSpPr>
      <dsp:spPr>
        <a:xfrm>
          <a:off x="0" y="292042"/>
          <a:ext cx="8429625" cy="2901600"/>
        </a:xfrm>
        <a:prstGeom prst="roundRect">
          <a:avLst/>
        </a:prstGeom>
        <a:gradFill rotWithShape="0">
          <a:gsLst>
            <a:gs pos="0">
              <a:schemeClr val="accent1">
                <a:hueOff val="0"/>
                <a:satOff val="0"/>
                <a:lumOff val="0"/>
                <a:alphaOff val="0"/>
                <a:tint val="48000"/>
                <a:satMod val="105000"/>
                <a:lumMod val="110000"/>
              </a:schemeClr>
            </a:gs>
            <a:gs pos="100000">
              <a:schemeClr val="accent1">
                <a:hueOff val="0"/>
                <a:satOff val="0"/>
                <a:lumOff val="0"/>
                <a:alphaOff val="0"/>
                <a:tint val="78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3830" tIns="163830" rIns="163830" bIns="163830" numCol="1" spcCol="1270" anchor="ctr" anchorCtr="0">
          <a:noAutofit/>
        </a:bodyPr>
        <a:lstStyle/>
        <a:p>
          <a:pPr lvl="0" algn="ctr" defTabSz="1911350">
            <a:lnSpc>
              <a:spcPct val="90000"/>
            </a:lnSpc>
            <a:spcBef>
              <a:spcPct val="0"/>
            </a:spcBef>
            <a:spcAft>
              <a:spcPct val="35000"/>
            </a:spcAft>
          </a:pPr>
          <a:r>
            <a:rPr lang="en-US" sz="4300" b="1" i="0" kern="1200" baseline="0" dirty="0"/>
            <a:t>Tutorial 2 </a:t>
          </a:r>
        </a:p>
        <a:p>
          <a:pPr lvl="0" algn="ctr" defTabSz="1911350">
            <a:lnSpc>
              <a:spcPct val="90000"/>
            </a:lnSpc>
            <a:spcBef>
              <a:spcPct val="0"/>
            </a:spcBef>
            <a:spcAft>
              <a:spcPct val="35000"/>
            </a:spcAft>
          </a:pPr>
          <a:endParaRPr lang="en-US" sz="4300" b="1" i="0" u="none" kern="1200" baseline="0" dirty="0"/>
        </a:p>
        <a:p>
          <a:pPr lvl="0" algn="ctr" defTabSz="1911350">
            <a:lnSpc>
              <a:spcPct val="90000"/>
            </a:lnSpc>
            <a:spcBef>
              <a:spcPct val="0"/>
            </a:spcBef>
            <a:spcAft>
              <a:spcPct val="35000"/>
            </a:spcAft>
          </a:pPr>
          <a:r>
            <a:rPr lang="en-US" sz="4300" b="1" i="0" u="none" kern="1200" dirty="0"/>
            <a:t>Sensor System Signal Acquisition, </a:t>
          </a:r>
        </a:p>
        <a:p>
          <a:pPr lvl="0" algn="ctr" defTabSz="1911350">
            <a:lnSpc>
              <a:spcPct val="90000"/>
            </a:lnSpc>
            <a:spcBef>
              <a:spcPct val="0"/>
            </a:spcBef>
            <a:spcAft>
              <a:spcPct val="35000"/>
            </a:spcAft>
          </a:pPr>
          <a:r>
            <a:rPr lang="en-US" sz="4300" b="1" i="0" u="none" kern="1200" dirty="0"/>
            <a:t>Event Detection and Configuration</a:t>
          </a:r>
          <a:endParaRPr lang="en-US" sz="4300" b="1" i="0" kern="1200" baseline="0" dirty="0"/>
        </a:p>
        <a:p>
          <a:pPr lvl="0" algn="ctr" defTabSz="1911350">
            <a:lnSpc>
              <a:spcPct val="90000"/>
            </a:lnSpc>
            <a:spcBef>
              <a:spcPct val="0"/>
            </a:spcBef>
            <a:spcAft>
              <a:spcPct val="35000"/>
            </a:spcAft>
          </a:pPr>
          <a:endParaRPr lang="en-US" sz="4300" b="1" i="0" kern="1200" baseline="0" dirty="0"/>
        </a:p>
      </dsp:txBody>
      <dsp:txXfrm>
        <a:off x="141644" y="433686"/>
        <a:ext cx="8146337" cy="261831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88AC95-CABC-3741-BAE3-A9AF70D072E2}">
      <dsp:nvSpPr>
        <dsp:cNvPr id="0" name=""/>
        <dsp:cNvSpPr/>
      </dsp:nvSpPr>
      <dsp:spPr>
        <a:xfrm>
          <a:off x="0" y="49528"/>
          <a:ext cx="8429625" cy="1221041"/>
        </a:xfrm>
        <a:prstGeom prst="roundRect">
          <a:avLst/>
        </a:prstGeom>
        <a:noFill/>
        <a:ln>
          <a:solidFill>
            <a:schemeClr val="lt1">
              <a:hueOff val="0"/>
              <a:satOff val="0"/>
              <a:lumOff val="0"/>
            </a:schemeClr>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en-US" sz="2300" kern="1200" dirty="0">
              <a:solidFill>
                <a:srgbClr val="FFFF00"/>
              </a:solidFill>
            </a:rPr>
            <a:t>Control of sensor signal acquisition and sensor system configuration. </a:t>
          </a:r>
        </a:p>
      </dsp:txBody>
      <dsp:txXfrm>
        <a:off x="59606" y="109134"/>
        <a:ext cx="8310413" cy="1101829"/>
      </dsp:txXfrm>
    </dsp:sp>
    <dsp:sp modelId="{760933A2-424C-2F43-AC32-431DAC82F74D}">
      <dsp:nvSpPr>
        <dsp:cNvPr id="0" name=""/>
        <dsp:cNvSpPr/>
      </dsp:nvSpPr>
      <dsp:spPr>
        <a:xfrm>
          <a:off x="0" y="1336809"/>
          <a:ext cx="8429625" cy="1221041"/>
        </a:xfrm>
        <a:prstGeom prst="roundRect">
          <a:avLst/>
        </a:prstGeom>
        <a:noFill/>
        <a:ln>
          <a:solidFill>
            <a:schemeClr val="lt1">
              <a:hueOff val="0"/>
              <a:satOff val="0"/>
              <a:lumOff val="0"/>
            </a:schemeClr>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en-US" sz="2300" kern="1200" dirty="0">
              <a:solidFill>
                <a:srgbClr val="FFFF00"/>
              </a:solidFill>
            </a:rPr>
            <a:t>Sensor signal detection and notifications.</a:t>
          </a:r>
        </a:p>
      </dsp:txBody>
      <dsp:txXfrm>
        <a:off x="59606" y="1396415"/>
        <a:ext cx="8310413" cy="1101829"/>
      </dsp:txXfrm>
    </dsp:sp>
    <dsp:sp modelId="{9D339F4F-B735-5445-996D-26A3A08DA490}">
      <dsp:nvSpPr>
        <dsp:cNvPr id="0" name=""/>
        <dsp:cNvSpPr/>
      </dsp:nvSpPr>
      <dsp:spPr>
        <a:xfrm>
          <a:off x="0" y="2624091"/>
          <a:ext cx="8429625" cy="1221041"/>
        </a:xfrm>
        <a:prstGeom prst="roundRect">
          <a:avLst/>
        </a:prstGeom>
        <a:noFill/>
        <a:ln>
          <a:solidFill>
            <a:schemeClr val="lt1">
              <a:hueOff val="0"/>
              <a:satOff val="0"/>
              <a:lumOff val="0"/>
            </a:schemeClr>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en-US" sz="2300" kern="1200" dirty="0">
              <a:solidFill>
                <a:srgbClr val="FFFF00"/>
              </a:solidFill>
            </a:rPr>
            <a:t>Software system development for the </a:t>
          </a:r>
          <a:r>
            <a:rPr lang="en-US" sz="2300" kern="1200" dirty="0" err="1">
              <a:solidFill>
                <a:srgbClr val="FFFF00"/>
              </a:solidFill>
            </a:rPr>
            <a:t>SensorTile</a:t>
          </a:r>
          <a:r>
            <a:rPr lang="en-US" sz="2300" kern="1200" dirty="0">
              <a:solidFill>
                <a:srgbClr val="FFFF00"/>
              </a:solidFill>
            </a:rPr>
            <a:t> IoT system demonstrating important capabilities of the System </a:t>
          </a:r>
          <a:r>
            <a:rPr lang="en-US" sz="2300" kern="1200" dirty="0" err="1">
              <a:solidFill>
                <a:srgbClr val="FFFF00"/>
              </a:solidFill>
            </a:rPr>
            <a:t>WorkBench</a:t>
          </a:r>
          <a:r>
            <a:rPr lang="en-US" sz="2300" kern="1200" dirty="0">
              <a:solidFill>
                <a:srgbClr val="FFFF00"/>
              </a:solidFill>
            </a:rPr>
            <a:t> IDE in accelerating system development.</a:t>
          </a:r>
        </a:p>
      </dsp:txBody>
      <dsp:txXfrm>
        <a:off x="59606" y="2683697"/>
        <a:ext cx="8310413" cy="110182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72077-2AC2-7A48-96D0-80D6D7BFE680}">
      <dsp:nvSpPr>
        <dsp:cNvPr id="0" name=""/>
        <dsp:cNvSpPr/>
      </dsp:nvSpPr>
      <dsp:spPr>
        <a:xfrm>
          <a:off x="0" y="52833"/>
          <a:ext cx="8429625" cy="1380600"/>
        </a:xfrm>
        <a:prstGeom prst="roundRect">
          <a:avLst/>
        </a:prstGeom>
        <a:gradFill rotWithShape="0">
          <a:gsLst>
            <a:gs pos="0">
              <a:schemeClr val="accent1">
                <a:hueOff val="0"/>
                <a:satOff val="0"/>
                <a:lumOff val="0"/>
                <a:alphaOff val="0"/>
                <a:tint val="48000"/>
                <a:satMod val="105000"/>
                <a:lumMod val="110000"/>
              </a:schemeClr>
            </a:gs>
            <a:gs pos="100000">
              <a:schemeClr val="accent1">
                <a:hueOff val="0"/>
                <a:satOff val="0"/>
                <a:lumOff val="0"/>
                <a:alphaOff val="0"/>
                <a:tint val="78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b="1" kern="1200" dirty="0"/>
            <a:t>Tutorial 2</a:t>
          </a:r>
          <a:r>
            <a:rPr lang="en-US" sz="2000" b="0" kern="1200" dirty="0"/>
            <a:t> provides experience in the development of applications that acquire IoT system sensor signals, detect events in the sensor system data stream, and the configuration of sensor systems.  You will be exposed to: </a:t>
          </a:r>
        </a:p>
      </dsp:txBody>
      <dsp:txXfrm>
        <a:off x="67395" y="120228"/>
        <a:ext cx="8294835" cy="124581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6C5EA0-C4A6-F641-9AB1-0068DF2CC9BB}">
      <dsp:nvSpPr>
        <dsp:cNvPr id="0" name=""/>
        <dsp:cNvSpPr/>
      </dsp:nvSpPr>
      <dsp:spPr>
        <a:xfrm>
          <a:off x="0" y="10581"/>
          <a:ext cx="4116733" cy="965250"/>
        </a:xfrm>
        <a:prstGeom prst="roundRect">
          <a:avLst/>
        </a:prstGeom>
        <a:gradFill rotWithShape="0">
          <a:gsLst>
            <a:gs pos="0">
              <a:schemeClr val="accent1">
                <a:hueOff val="0"/>
                <a:satOff val="0"/>
                <a:lumOff val="0"/>
                <a:alphaOff val="0"/>
                <a:tint val="48000"/>
                <a:satMod val="105000"/>
                <a:lumMod val="110000"/>
              </a:schemeClr>
            </a:gs>
            <a:gs pos="100000">
              <a:schemeClr val="accent1">
                <a:hueOff val="0"/>
                <a:satOff val="0"/>
                <a:lumOff val="0"/>
                <a:alphaOff val="0"/>
                <a:tint val="78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kern="1200" dirty="0"/>
            <a:t>Structure of the Project Proposal </a:t>
          </a:r>
          <a:r>
            <a:rPr lang="en-US" sz="2500" kern="1200" dirty="0" smtClean="0"/>
            <a:t>(1-&gt;2 </a:t>
          </a:r>
          <a:r>
            <a:rPr lang="en-US" sz="2500" kern="1200" dirty="0"/>
            <a:t>Pages)</a:t>
          </a:r>
        </a:p>
      </dsp:txBody>
      <dsp:txXfrm>
        <a:off x="47120" y="57701"/>
        <a:ext cx="4022493" cy="871010"/>
      </dsp:txXfrm>
    </dsp:sp>
    <dsp:sp modelId="{08F55373-9CDC-9944-B6C5-BEFFA3053692}">
      <dsp:nvSpPr>
        <dsp:cNvPr id="0" name=""/>
        <dsp:cNvSpPr/>
      </dsp:nvSpPr>
      <dsp:spPr>
        <a:xfrm>
          <a:off x="0" y="975832"/>
          <a:ext cx="4116733" cy="289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706"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en-US" sz="2000" kern="1200" dirty="0">
              <a:solidFill>
                <a:srgbClr val="FFC000"/>
              </a:solidFill>
            </a:rPr>
            <a:t>Background and Introduction </a:t>
          </a:r>
        </a:p>
        <a:p>
          <a:pPr marL="228600" lvl="1" indent="-228600" algn="l" defTabSz="889000">
            <a:lnSpc>
              <a:spcPct val="90000"/>
            </a:lnSpc>
            <a:spcBef>
              <a:spcPct val="0"/>
            </a:spcBef>
            <a:spcAft>
              <a:spcPct val="20000"/>
            </a:spcAft>
            <a:buChar char="••"/>
          </a:pPr>
          <a:r>
            <a:rPr lang="en-US" sz="2000" b="0" i="0" kern="1200" baseline="0" dirty="0">
              <a:solidFill>
                <a:srgbClr val="FFC000"/>
              </a:solidFill>
            </a:rPr>
            <a:t>Specific Aims </a:t>
          </a:r>
          <a:endParaRPr lang="en-US" sz="2000" kern="1200" dirty="0">
            <a:solidFill>
              <a:srgbClr val="FFC000"/>
            </a:solidFill>
          </a:endParaRPr>
        </a:p>
        <a:p>
          <a:pPr marL="228600" lvl="1" indent="-228600" algn="l" defTabSz="889000">
            <a:lnSpc>
              <a:spcPct val="90000"/>
            </a:lnSpc>
            <a:spcBef>
              <a:spcPct val="0"/>
            </a:spcBef>
            <a:spcAft>
              <a:spcPct val="20000"/>
            </a:spcAft>
            <a:buChar char="••"/>
          </a:pPr>
          <a:r>
            <a:rPr lang="en-US" sz="2000" b="0" i="0" kern="1200" baseline="0" dirty="0">
              <a:solidFill>
                <a:srgbClr val="FFC000"/>
              </a:solidFill>
            </a:rPr>
            <a:t>Relevance </a:t>
          </a:r>
          <a:endParaRPr lang="en-US" sz="2000" kern="1200" dirty="0">
            <a:solidFill>
              <a:srgbClr val="FFC000"/>
            </a:solidFill>
          </a:endParaRPr>
        </a:p>
        <a:p>
          <a:pPr marL="228600" lvl="1" indent="-228600" algn="l" defTabSz="889000">
            <a:lnSpc>
              <a:spcPct val="90000"/>
            </a:lnSpc>
            <a:spcBef>
              <a:spcPct val="0"/>
            </a:spcBef>
            <a:spcAft>
              <a:spcPct val="20000"/>
            </a:spcAft>
            <a:buChar char="••"/>
          </a:pPr>
          <a:r>
            <a:rPr lang="en-US" sz="2000" b="0" i="0" kern="1200" baseline="0" dirty="0">
              <a:solidFill>
                <a:srgbClr val="FFC000"/>
              </a:solidFill>
            </a:rPr>
            <a:t>Methods </a:t>
          </a:r>
          <a:endParaRPr lang="en-US" sz="2000" kern="1200" dirty="0">
            <a:solidFill>
              <a:srgbClr val="FFC000"/>
            </a:solidFill>
          </a:endParaRPr>
        </a:p>
        <a:p>
          <a:pPr marL="457200" lvl="2" indent="-228600" algn="l" defTabSz="889000">
            <a:lnSpc>
              <a:spcPct val="90000"/>
            </a:lnSpc>
            <a:spcBef>
              <a:spcPct val="0"/>
            </a:spcBef>
            <a:spcAft>
              <a:spcPct val="20000"/>
            </a:spcAft>
            <a:buFont typeface="Courier New" panose="02070309020205020404" pitchFamily="49" charset="0"/>
            <a:buChar char="••"/>
          </a:pPr>
          <a:r>
            <a:rPr lang="en-US" sz="2000" kern="1200" dirty="0">
              <a:solidFill>
                <a:srgbClr val="FFC000"/>
              </a:solidFill>
            </a:rPr>
            <a:t>Design</a:t>
          </a:r>
        </a:p>
        <a:p>
          <a:pPr marL="457200" lvl="2" indent="-228600" algn="l" defTabSz="889000">
            <a:lnSpc>
              <a:spcPct val="90000"/>
            </a:lnSpc>
            <a:spcBef>
              <a:spcPct val="0"/>
            </a:spcBef>
            <a:spcAft>
              <a:spcPct val="20000"/>
            </a:spcAft>
            <a:buFont typeface="Courier New" panose="02070309020205020404" pitchFamily="49" charset="0"/>
            <a:buChar char="••"/>
          </a:pPr>
          <a:r>
            <a:rPr lang="en-US" sz="2000" kern="1200" dirty="0">
              <a:solidFill>
                <a:srgbClr val="FFC000"/>
              </a:solidFill>
            </a:rPr>
            <a:t>Analysis</a:t>
          </a:r>
        </a:p>
        <a:p>
          <a:pPr marL="457200" lvl="2" indent="-228600" algn="l" defTabSz="889000">
            <a:lnSpc>
              <a:spcPct val="90000"/>
            </a:lnSpc>
            <a:spcBef>
              <a:spcPct val="0"/>
            </a:spcBef>
            <a:spcAft>
              <a:spcPct val="20000"/>
            </a:spcAft>
            <a:buFont typeface="Courier New" panose="02070309020205020404" pitchFamily="49" charset="0"/>
            <a:buChar char="••"/>
          </a:pPr>
          <a:r>
            <a:rPr lang="en-US" sz="2000" kern="1200" dirty="0">
              <a:solidFill>
                <a:srgbClr val="FFC000"/>
              </a:solidFill>
            </a:rPr>
            <a:t>Ethics, Computer and Society</a:t>
          </a:r>
        </a:p>
        <a:p>
          <a:pPr marL="457200" lvl="2" indent="-228600" algn="l" defTabSz="889000">
            <a:lnSpc>
              <a:spcPct val="90000"/>
            </a:lnSpc>
            <a:spcBef>
              <a:spcPct val="0"/>
            </a:spcBef>
            <a:spcAft>
              <a:spcPct val="20000"/>
            </a:spcAft>
            <a:buFont typeface="Courier New" panose="02070309020205020404" pitchFamily="49" charset="0"/>
            <a:buChar char="••"/>
          </a:pPr>
          <a:r>
            <a:rPr lang="en-US" sz="2000" kern="1200" dirty="0">
              <a:solidFill>
                <a:srgbClr val="FFC000"/>
              </a:solidFill>
            </a:rPr>
            <a:t>Continued Learning </a:t>
          </a:r>
        </a:p>
      </dsp:txBody>
      <dsp:txXfrm>
        <a:off x="0" y="975832"/>
        <a:ext cx="4116733" cy="2898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0E6D08-A23D-4CA8-9538-04AC28CC21BD}">
      <dsp:nvSpPr>
        <dsp:cNvPr id="0" name=""/>
        <dsp:cNvSpPr/>
      </dsp:nvSpPr>
      <dsp:spPr>
        <a:xfrm>
          <a:off x="3076564" y="0"/>
          <a:ext cx="3299241" cy="2883952"/>
        </a:xfrm>
        <a:prstGeom prst="rightArrow">
          <a:avLst>
            <a:gd name="adj1" fmla="val 70000"/>
            <a:gd name="adj2" fmla="val 5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260" tIns="12065" rIns="24130"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smtClean="0"/>
            <a:t>Logistics</a:t>
          </a:r>
          <a:endParaRPr lang="en-US" sz="1900" kern="1200" dirty="0"/>
        </a:p>
        <a:p>
          <a:pPr marL="171450" lvl="1" indent="-171450" algn="l" defTabSz="844550">
            <a:lnSpc>
              <a:spcPct val="90000"/>
            </a:lnSpc>
            <a:spcBef>
              <a:spcPct val="0"/>
            </a:spcBef>
            <a:spcAft>
              <a:spcPct val="15000"/>
            </a:spcAft>
            <a:buChar char="••"/>
          </a:pPr>
          <a:r>
            <a:rPr lang="en-US" sz="1900" kern="1200" dirty="0" smtClean="0"/>
            <a:t>Introduction</a:t>
          </a:r>
          <a:endParaRPr lang="en-US" sz="1900" kern="1200" dirty="0"/>
        </a:p>
      </dsp:txBody>
      <dsp:txXfrm>
        <a:off x="3901374" y="432593"/>
        <a:ext cx="1608380" cy="2018766"/>
      </dsp:txXfrm>
    </dsp:sp>
    <dsp:sp modelId="{744C243B-F446-467F-88A4-33DC928026E5}">
      <dsp:nvSpPr>
        <dsp:cNvPr id="0" name=""/>
        <dsp:cNvSpPr/>
      </dsp:nvSpPr>
      <dsp:spPr>
        <a:xfrm>
          <a:off x="2388639" y="617165"/>
          <a:ext cx="1649620" cy="1649620"/>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lvl="0" algn="ctr" defTabSz="1822450">
            <a:lnSpc>
              <a:spcPct val="90000"/>
            </a:lnSpc>
            <a:spcBef>
              <a:spcPct val="0"/>
            </a:spcBef>
            <a:spcAft>
              <a:spcPct val="35000"/>
            </a:spcAft>
          </a:pPr>
          <a:r>
            <a:rPr lang="en-US" sz="4100" kern="1200" dirty="0" smtClean="0"/>
            <a:t>Part 1</a:t>
          </a:r>
          <a:endParaRPr lang="en-US" sz="4100" kern="1200" dirty="0"/>
        </a:p>
      </dsp:txBody>
      <dsp:txXfrm>
        <a:off x="2630220" y="858746"/>
        <a:ext cx="1166458" cy="11664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36653-1707-7F48-9ADD-76B34C9EEE79}">
      <dsp:nvSpPr>
        <dsp:cNvPr id="0" name=""/>
        <dsp:cNvSpPr/>
      </dsp:nvSpPr>
      <dsp:spPr>
        <a:xfrm>
          <a:off x="0" y="252089"/>
          <a:ext cx="4760562" cy="4268984"/>
        </a:xfrm>
        <a:prstGeom prst="roundRect">
          <a:avLst/>
        </a:prstGeom>
        <a:gradFill rotWithShape="0">
          <a:gsLst>
            <a:gs pos="0">
              <a:schemeClr val="accent1">
                <a:hueOff val="0"/>
                <a:satOff val="0"/>
                <a:lumOff val="0"/>
                <a:alphaOff val="0"/>
                <a:tint val="48000"/>
                <a:satMod val="105000"/>
                <a:lumMod val="110000"/>
              </a:schemeClr>
            </a:gs>
            <a:gs pos="100000">
              <a:schemeClr val="accent1">
                <a:hueOff val="0"/>
                <a:satOff val="0"/>
                <a:lumOff val="0"/>
                <a:alphaOff val="0"/>
                <a:tint val="78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ctr" anchorCtr="0">
          <a:noAutofit/>
        </a:bodyPr>
        <a:lstStyle/>
        <a:p>
          <a:pPr lvl="0" algn="l" defTabSz="577850">
            <a:lnSpc>
              <a:spcPct val="90000"/>
            </a:lnSpc>
            <a:spcBef>
              <a:spcPct val="0"/>
            </a:spcBef>
            <a:spcAft>
              <a:spcPct val="35000"/>
            </a:spcAft>
          </a:pPr>
          <a:r>
            <a:rPr lang="en-US" sz="1300" b="0" i="0" kern="1200" baseline="0" dirty="0"/>
            <a:t>I also migrated from Senegal in the early 2000. I attended graduate school in Mathematics in sunny Florida.  After my graduation, wondering what “useful mathematics” I could do with my degree, I joined a department of radiology in Boston Area, to work in image reconstruction for thoracic CT and cardiac nuclear medicine. I also taught applied mathematics, including short courses in numerical analysis and linear algebra. Few years ago, out of the blue, I found myself working in public health preparedness and emergency response for natural disasters, in counter-terrorism, and in countering violent extremism at Harvard with the Department of Homeland Security and NATO.  As of recently, I co-founded Harmonic Energy Coalescence, a multidisciplinary consulting company. My curiosity has led me to many areas of study and research, and it has also brought me the opportunity to teach with Prof. Ramirez </a:t>
          </a:r>
          <a:r>
            <a:rPr lang="en-US" sz="1300" b="0" i="0" kern="1200" baseline="0" dirty="0" err="1"/>
            <a:t>Herran</a:t>
          </a:r>
          <a:r>
            <a:rPr lang="en-US" sz="1300" b="0" i="0" kern="1200" baseline="0" dirty="0"/>
            <a:t>. I am very grateful for another great opportunity to be here.   </a:t>
          </a:r>
          <a:endParaRPr lang="en-US" sz="1300" kern="1200" dirty="0"/>
        </a:p>
      </dsp:txBody>
      <dsp:txXfrm>
        <a:off x="208395" y="460484"/>
        <a:ext cx="4343772" cy="38521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6132C1-9C42-B04B-84DC-87AFB136A712}">
      <dsp:nvSpPr>
        <dsp:cNvPr id="0" name=""/>
        <dsp:cNvSpPr/>
      </dsp:nvSpPr>
      <dsp:spPr>
        <a:xfrm>
          <a:off x="0" y="8489"/>
          <a:ext cx="8437373" cy="1081080"/>
        </a:xfrm>
        <a:prstGeom prst="roundRect">
          <a:avLst/>
        </a:prstGeom>
        <a:gradFill rotWithShape="0">
          <a:gsLst>
            <a:gs pos="0">
              <a:schemeClr val="accent1">
                <a:hueOff val="0"/>
                <a:satOff val="0"/>
                <a:lumOff val="0"/>
                <a:alphaOff val="0"/>
                <a:tint val="48000"/>
                <a:satMod val="105000"/>
                <a:lumMod val="110000"/>
              </a:schemeClr>
            </a:gs>
            <a:gs pos="100000">
              <a:schemeClr val="accent1">
                <a:hueOff val="0"/>
                <a:satOff val="0"/>
                <a:lumOff val="0"/>
                <a:alphaOff val="0"/>
                <a:tint val="78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b="0" i="0" kern="1200" baseline="0"/>
            <a:t>Souleymane Konate, PhD. in Mathematics – Teaching Assistant </a:t>
          </a:r>
          <a:endParaRPr lang="en-US" sz="2800" b="0" i="0" kern="1200" baseline="0" dirty="0"/>
        </a:p>
      </dsp:txBody>
      <dsp:txXfrm>
        <a:off x="52774" y="61263"/>
        <a:ext cx="8331825" cy="9755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F7875F-2690-EF4B-AAF4-ACF0C4F9861D}">
      <dsp:nvSpPr>
        <dsp:cNvPr id="0" name=""/>
        <dsp:cNvSpPr/>
      </dsp:nvSpPr>
      <dsp:spPr>
        <a:xfrm>
          <a:off x="0" y="10407"/>
          <a:ext cx="8421428" cy="1328299"/>
        </a:xfrm>
        <a:prstGeom prst="roundRect">
          <a:avLst/>
        </a:prstGeom>
        <a:gradFill rotWithShape="0">
          <a:gsLst>
            <a:gs pos="0">
              <a:schemeClr val="accent1">
                <a:hueOff val="0"/>
                <a:satOff val="0"/>
                <a:lumOff val="0"/>
                <a:alphaOff val="0"/>
                <a:tint val="48000"/>
                <a:satMod val="105000"/>
                <a:lumMod val="110000"/>
              </a:schemeClr>
            </a:gs>
            <a:gs pos="100000">
              <a:schemeClr val="accent1">
                <a:hueOff val="0"/>
                <a:satOff val="0"/>
                <a:lumOff val="0"/>
                <a:alphaOff val="0"/>
                <a:tint val="78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110490" rIns="110490" bIns="110490" numCol="1" spcCol="1270" anchor="ctr" anchorCtr="0">
          <a:noAutofit/>
        </a:bodyPr>
        <a:lstStyle/>
        <a:p>
          <a:pPr lvl="0" algn="l" defTabSz="1289050">
            <a:lnSpc>
              <a:spcPct val="90000"/>
            </a:lnSpc>
            <a:spcBef>
              <a:spcPct val="0"/>
            </a:spcBef>
            <a:spcAft>
              <a:spcPct val="35000"/>
            </a:spcAft>
          </a:pPr>
          <a:r>
            <a:rPr lang="en-US" sz="2900" b="0" i="0" kern="1200" baseline="0" dirty="0"/>
            <a:t>The </a:t>
          </a:r>
          <a:r>
            <a:rPr lang="en-US" sz="2900" b="1" i="0" u="sng" kern="1200" baseline="0" dirty="0"/>
            <a:t>Grading</a:t>
          </a:r>
          <a:r>
            <a:rPr lang="en-US" sz="2900" b="0" i="0" kern="1200" baseline="0" dirty="0"/>
            <a:t> is based on the </a:t>
          </a:r>
          <a:r>
            <a:rPr lang="en-US" sz="2900" b="0" i="0" kern="1200" baseline="0" dirty="0" smtClean="0"/>
            <a:t>a</a:t>
          </a:r>
          <a:r>
            <a:rPr lang="en-US" sz="2900" b="1" i="0" kern="1200" baseline="0" dirty="0" smtClean="0"/>
            <a:t>ssignments</a:t>
          </a:r>
          <a:r>
            <a:rPr lang="en-US" sz="2900" b="0" i="0" kern="1200" baseline="0" dirty="0" smtClean="0"/>
            <a:t>, quizzes, and </a:t>
          </a:r>
          <a:r>
            <a:rPr lang="en-US" sz="2900" b="0" i="0" kern="1200" baseline="0" dirty="0"/>
            <a:t>on your </a:t>
          </a:r>
          <a:r>
            <a:rPr lang="en-US" sz="2900" b="1" i="0" kern="1200" baseline="0" dirty="0"/>
            <a:t>project</a:t>
          </a:r>
          <a:r>
            <a:rPr lang="en-US" sz="2900" b="0" i="0" kern="1200" baseline="0" dirty="0"/>
            <a:t>. </a:t>
          </a:r>
          <a:endParaRPr lang="en-US" sz="2900" kern="1200" dirty="0"/>
        </a:p>
      </dsp:txBody>
      <dsp:txXfrm>
        <a:off x="64842" y="75249"/>
        <a:ext cx="8291744" cy="119861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A62F1-8340-414C-8FAB-5F27B31AF73D}">
      <dsp:nvSpPr>
        <dsp:cNvPr id="0" name=""/>
        <dsp:cNvSpPr/>
      </dsp:nvSpPr>
      <dsp:spPr>
        <a:xfrm>
          <a:off x="5550" y="832777"/>
          <a:ext cx="1915231" cy="1319594"/>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1B7202-DD96-4A50-A054-C6D6EBD0FE30}">
      <dsp:nvSpPr>
        <dsp:cNvPr id="0" name=""/>
        <dsp:cNvSpPr/>
      </dsp:nvSpPr>
      <dsp:spPr>
        <a:xfrm>
          <a:off x="5550" y="2152371"/>
          <a:ext cx="1915231" cy="710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lvl="0" algn="ctr" defTabSz="889000">
            <a:lnSpc>
              <a:spcPct val="90000"/>
            </a:lnSpc>
            <a:spcBef>
              <a:spcPct val="0"/>
            </a:spcBef>
            <a:spcAft>
              <a:spcPct val="35000"/>
            </a:spcAft>
          </a:pPr>
          <a:r>
            <a:rPr lang="en-US" sz="2000" kern="1200" dirty="0" smtClean="0"/>
            <a:t>Wearable Devices</a:t>
          </a:r>
          <a:endParaRPr lang="en-US" sz="2000" kern="1200" dirty="0"/>
        </a:p>
      </dsp:txBody>
      <dsp:txXfrm>
        <a:off x="5550" y="2152371"/>
        <a:ext cx="1915231" cy="710550"/>
      </dsp:txXfrm>
    </dsp:sp>
    <dsp:sp modelId="{67B08718-8AEE-4DD5-830E-3622A062B01E}">
      <dsp:nvSpPr>
        <dsp:cNvPr id="0" name=""/>
        <dsp:cNvSpPr/>
      </dsp:nvSpPr>
      <dsp:spPr>
        <a:xfrm>
          <a:off x="2112386" y="832777"/>
          <a:ext cx="1915231" cy="1319594"/>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3FCC0A-097A-43B3-9A2E-1DF9B3D39CB5}">
      <dsp:nvSpPr>
        <dsp:cNvPr id="0" name=""/>
        <dsp:cNvSpPr/>
      </dsp:nvSpPr>
      <dsp:spPr>
        <a:xfrm>
          <a:off x="2112386" y="2152371"/>
          <a:ext cx="1915231" cy="710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lvl="0" algn="ctr" defTabSz="889000">
            <a:lnSpc>
              <a:spcPct val="90000"/>
            </a:lnSpc>
            <a:spcBef>
              <a:spcPct val="0"/>
            </a:spcBef>
            <a:spcAft>
              <a:spcPct val="35000"/>
            </a:spcAft>
          </a:pPr>
          <a:r>
            <a:rPr lang="en-US" sz="2000" kern="1200" dirty="0" smtClean="0"/>
            <a:t>Computer Vision</a:t>
          </a:r>
          <a:endParaRPr lang="en-US" sz="2000" kern="1200" dirty="0"/>
        </a:p>
      </dsp:txBody>
      <dsp:txXfrm>
        <a:off x="2112386" y="2152371"/>
        <a:ext cx="1915231" cy="710550"/>
      </dsp:txXfrm>
    </dsp:sp>
    <dsp:sp modelId="{19A7CB6A-91F0-4FBC-8EFE-D966171C3200}">
      <dsp:nvSpPr>
        <dsp:cNvPr id="0" name=""/>
        <dsp:cNvSpPr/>
      </dsp:nvSpPr>
      <dsp:spPr>
        <a:xfrm>
          <a:off x="4219221" y="832777"/>
          <a:ext cx="1915231" cy="1319594"/>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C25D68-DABA-4447-9938-BE5432735FEF}">
      <dsp:nvSpPr>
        <dsp:cNvPr id="0" name=""/>
        <dsp:cNvSpPr/>
      </dsp:nvSpPr>
      <dsp:spPr>
        <a:xfrm>
          <a:off x="4219221" y="2152371"/>
          <a:ext cx="1915231" cy="710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lvl="0" algn="ctr" defTabSz="889000">
            <a:lnSpc>
              <a:spcPct val="90000"/>
            </a:lnSpc>
            <a:spcBef>
              <a:spcPct val="0"/>
            </a:spcBef>
            <a:spcAft>
              <a:spcPct val="35000"/>
            </a:spcAft>
          </a:pPr>
          <a:r>
            <a:rPr lang="en-US" sz="2000" kern="1200" dirty="0" smtClean="0"/>
            <a:t>Sensor Data</a:t>
          </a:r>
          <a:endParaRPr lang="en-US" sz="2000" kern="1200" dirty="0"/>
        </a:p>
      </dsp:txBody>
      <dsp:txXfrm>
        <a:off x="4219221" y="2152371"/>
        <a:ext cx="1915231" cy="710550"/>
      </dsp:txXfrm>
    </dsp:sp>
    <dsp:sp modelId="{243724C3-05DE-4C73-B4C0-7029A2FCBA17}">
      <dsp:nvSpPr>
        <dsp:cNvPr id="0" name=""/>
        <dsp:cNvSpPr/>
      </dsp:nvSpPr>
      <dsp:spPr>
        <a:xfrm>
          <a:off x="6326057" y="832777"/>
          <a:ext cx="1915231" cy="1319594"/>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DC6800-D05E-4B6C-A2FC-D4DE66D39F58}">
      <dsp:nvSpPr>
        <dsp:cNvPr id="0" name=""/>
        <dsp:cNvSpPr/>
      </dsp:nvSpPr>
      <dsp:spPr>
        <a:xfrm>
          <a:off x="6326057" y="2152371"/>
          <a:ext cx="1915231" cy="710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lvl="0" algn="ctr" defTabSz="889000">
            <a:lnSpc>
              <a:spcPct val="90000"/>
            </a:lnSpc>
            <a:spcBef>
              <a:spcPct val="0"/>
            </a:spcBef>
            <a:spcAft>
              <a:spcPct val="35000"/>
            </a:spcAft>
          </a:pPr>
          <a:r>
            <a:rPr lang="en-US" sz="2000" kern="1200" dirty="0" smtClean="0"/>
            <a:t>Embedded systems</a:t>
          </a:r>
          <a:endParaRPr lang="en-US" sz="2000" kern="1200" dirty="0"/>
        </a:p>
      </dsp:txBody>
      <dsp:txXfrm>
        <a:off x="6326057" y="2152371"/>
        <a:ext cx="1915231" cy="710550"/>
      </dsp:txXfrm>
    </dsp:sp>
    <dsp:sp modelId="{7486CB9C-B2C0-41B4-9629-31EC7FCB1C28}">
      <dsp:nvSpPr>
        <dsp:cNvPr id="0" name=""/>
        <dsp:cNvSpPr/>
      </dsp:nvSpPr>
      <dsp:spPr>
        <a:xfrm>
          <a:off x="8432892" y="832777"/>
          <a:ext cx="1915231" cy="1319594"/>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AB59FA-DBCB-4A59-899E-3C5FB5CE8A30}">
      <dsp:nvSpPr>
        <dsp:cNvPr id="0" name=""/>
        <dsp:cNvSpPr/>
      </dsp:nvSpPr>
      <dsp:spPr>
        <a:xfrm>
          <a:off x="8432892" y="2152371"/>
          <a:ext cx="1915231" cy="710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lvl="0" algn="ctr" defTabSz="889000">
            <a:lnSpc>
              <a:spcPct val="90000"/>
            </a:lnSpc>
            <a:spcBef>
              <a:spcPct val="0"/>
            </a:spcBef>
            <a:spcAft>
              <a:spcPct val="35000"/>
            </a:spcAft>
          </a:pPr>
          <a:r>
            <a:rPr lang="en-US" sz="2000" kern="1200" dirty="0" smtClean="0"/>
            <a:t>Machine Learning</a:t>
          </a:r>
          <a:endParaRPr lang="en-US" sz="2000" kern="1200" dirty="0"/>
        </a:p>
      </dsp:txBody>
      <dsp:txXfrm>
        <a:off x="8432892" y="2152371"/>
        <a:ext cx="1915231" cy="7105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0E6D08-A23D-4CA8-9538-04AC28CC21BD}">
      <dsp:nvSpPr>
        <dsp:cNvPr id="0" name=""/>
        <dsp:cNvSpPr/>
      </dsp:nvSpPr>
      <dsp:spPr>
        <a:xfrm>
          <a:off x="649926" y="218893"/>
          <a:ext cx="2599381" cy="2272186"/>
        </a:xfrm>
        <a:prstGeom prst="rightArrow">
          <a:avLst>
            <a:gd name="adj1" fmla="val 70000"/>
            <a:gd name="adj2" fmla="val 5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9525" rIns="19050"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smtClean="0"/>
            <a:t>Logistics</a:t>
          </a:r>
          <a:endParaRPr lang="en-US" sz="1500" kern="1200" dirty="0"/>
        </a:p>
        <a:p>
          <a:pPr marL="114300" lvl="1" indent="-114300" algn="l" defTabSz="666750">
            <a:lnSpc>
              <a:spcPct val="90000"/>
            </a:lnSpc>
            <a:spcBef>
              <a:spcPct val="0"/>
            </a:spcBef>
            <a:spcAft>
              <a:spcPct val="15000"/>
            </a:spcAft>
            <a:buChar char="••"/>
          </a:pPr>
          <a:r>
            <a:rPr lang="en-US" sz="1500" kern="1200" dirty="0" smtClean="0"/>
            <a:t>Introduction</a:t>
          </a:r>
          <a:endParaRPr lang="en-US" sz="1500" kern="1200" dirty="0"/>
        </a:p>
      </dsp:txBody>
      <dsp:txXfrm>
        <a:off x="1299772" y="559721"/>
        <a:ext cx="1267198" cy="1590530"/>
      </dsp:txXfrm>
    </dsp:sp>
    <dsp:sp modelId="{744C243B-F446-467F-88A4-33DC928026E5}">
      <dsp:nvSpPr>
        <dsp:cNvPr id="0" name=""/>
        <dsp:cNvSpPr/>
      </dsp:nvSpPr>
      <dsp:spPr>
        <a:xfrm>
          <a:off x="81" y="705141"/>
          <a:ext cx="1299690" cy="1299690"/>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sz="3200" kern="1200" dirty="0" smtClean="0"/>
            <a:t>Part 1</a:t>
          </a:r>
          <a:endParaRPr lang="en-US" sz="3200" kern="1200" dirty="0"/>
        </a:p>
      </dsp:txBody>
      <dsp:txXfrm>
        <a:off x="190416" y="895476"/>
        <a:ext cx="919020" cy="919020"/>
      </dsp:txXfrm>
    </dsp:sp>
    <dsp:sp modelId="{3C1CF4F5-0C38-465C-BCC1-8199464466E8}">
      <dsp:nvSpPr>
        <dsp:cNvPr id="0" name=""/>
        <dsp:cNvSpPr/>
      </dsp:nvSpPr>
      <dsp:spPr>
        <a:xfrm>
          <a:off x="4061615" y="218893"/>
          <a:ext cx="2599381" cy="2272186"/>
        </a:xfrm>
        <a:prstGeom prst="rightArrow">
          <a:avLst>
            <a:gd name="adj1" fmla="val 70000"/>
            <a:gd name="adj2" fmla="val 5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9525" rIns="19050"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smtClean="0"/>
            <a:t>Hands-on Activity</a:t>
          </a:r>
          <a:endParaRPr lang="en-US" sz="1500" kern="1200" dirty="0"/>
        </a:p>
        <a:p>
          <a:pPr marL="114300" lvl="1" indent="-114300" algn="l" defTabSz="666750">
            <a:lnSpc>
              <a:spcPct val="90000"/>
            </a:lnSpc>
            <a:spcBef>
              <a:spcPct val="0"/>
            </a:spcBef>
            <a:spcAft>
              <a:spcPct val="15000"/>
            </a:spcAft>
            <a:buChar char="••"/>
          </a:pPr>
          <a:r>
            <a:rPr lang="en-US" sz="1500" kern="1200" dirty="0" smtClean="0"/>
            <a:t>Discussion</a:t>
          </a:r>
          <a:endParaRPr lang="en-US" sz="1500" kern="1200" dirty="0"/>
        </a:p>
      </dsp:txBody>
      <dsp:txXfrm>
        <a:off x="4711460" y="559721"/>
        <a:ext cx="1267198" cy="1590530"/>
      </dsp:txXfrm>
    </dsp:sp>
    <dsp:sp modelId="{B176784B-B130-4A1E-9EEB-A0E80CFE6DDE}">
      <dsp:nvSpPr>
        <dsp:cNvPr id="0" name=""/>
        <dsp:cNvSpPr/>
      </dsp:nvSpPr>
      <dsp:spPr>
        <a:xfrm>
          <a:off x="3411769" y="705141"/>
          <a:ext cx="1299690" cy="1299690"/>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sz="3200" kern="1200" dirty="0" smtClean="0"/>
            <a:t>Part 2</a:t>
          </a:r>
          <a:endParaRPr lang="en-US" sz="3200" kern="1200" dirty="0"/>
        </a:p>
      </dsp:txBody>
      <dsp:txXfrm>
        <a:off x="3602104" y="895476"/>
        <a:ext cx="919020" cy="91902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644189-5812-4A4B-B2A4-2BA9CD27092F}">
      <dsp:nvSpPr>
        <dsp:cNvPr id="0" name=""/>
        <dsp:cNvSpPr/>
      </dsp:nvSpPr>
      <dsp:spPr>
        <a:xfrm>
          <a:off x="0" y="877192"/>
          <a:ext cx="3235523" cy="194131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b="0" i="0" kern="1200" dirty="0" smtClean="0"/>
            <a:t>Collect data: High-quality labeled data is critical for ML analysis. We provide tools and guidance for correct data collection straight from your devices.</a:t>
          </a:r>
          <a:endParaRPr lang="en-US" sz="1900" kern="1200" dirty="0"/>
        </a:p>
      </dsp:txBody>
      <dsp:txXfrm>
        <a:off x="0" y="877192"/>
        <a:ext cx="3235523" cy="1941314"/>
      </dsp:txXfrm>
    </dsp:sp>
    <dsp:sp modelId="{A4342FD5-E441-4FD7-822B-4FCA9CF04B7C}">
      <dsp:nvSpPr>
        <dsp:cNvPr id="0" name=""/>
        <dsp:cNvSpPr/>
      </dsp:nvSpPr>
      <dsp:spPr>
        <a:xfrm>
          <a:off x="3559075" y="877192"/>
          <a:ext cx="3235523" cy="194131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b="0" i="0" kern="1200" dirty="0" smtClean="0"/>
            <a:t>Build a model: Combine signal processing, neural networks and anomaly detection to understand the real world.</a:t>
          </a:r>
          <a:endParaRPr lang="en-US" sz="1900" b="0" i="0" kern="1200" dirty="0"/>
        </a:p>
      </dsp:txBody>
      <dsp:txXfrm>
        <a:off x="3559075" y="877192"/>
        <a:ext cx="3235523" cy="1941314"/>
      </dsp:txXfrm>
    </dsp:sp>
    <dsp:sp modelId="{D177748D-D1E4-4E8C-8474-256349A6DCCD}">
      <dsp:nvSpPr>
        <dsp:cNvPr id="0" name=""/>
        <dsp:cNvSpPr/>
      </dsp:nvSpPr>
      <dsp:spPr>
        <a:xfrm>
          <a:off x="7118151" y="877192"/>
          <a:ext cx="3235523" cy="194131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b="0" i="0" kern="1200" dirty="0" smtClean="0"/>
            <a:t>Deploy and </a:t>
          </a:r>
          <a:r>
            <a:rPr lang="en-US" sz="1900" b="0" i="0" kern="1200" dirty="0" err="1" smtClean="0"/>
            <a:t>monitor:Deploy</a:t>
          </a:r>
          <a:r>
            <a:rPr lang="en-US" sz="1900" b="0" i="0" kern="1200" dirty="0" smtClean="0"/>
            <a:t> models as part of your firmware, monitor model performance in the field, and push updates to devices when you gain more knowledge.</a:t>
          </a:r>
          <a:endParaRPr lang="en-US" sz="1900" b="0" i="0" kern="1200" dirty="0"/>
        </a:p>
      </dsp:txBody>
      <dsp:txXfrm>
        <a:off x="7118151" y="877192"/>
        <a:ext cx="3235523" cy="194131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0E6D08-A23D-4CA8-9538-04AC28CC21BD}">
      <dsp:nvSpPr>
        <dsp:cNvPr id="0" name=""/>
        <dsp:cNvSpPr/>
      </dsp:nvSpPr>
      <dsp:spPr>
        <a:xfrm>
          <a:off x="686280" y="1135669"/>
          <a:ext cx="2724481" cy="2381539"/>
        </a:xfrm>
        <a:prstGeom prst="rightArrow">
          <a:avLst>
            <a:gd name="adj1" fmla="val 70000"/>
            <a:gd name="adj2" fmla="val 5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9525" rIns="19050"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smtClean="0"/>
            <a:t>Logistics</a:t>
          </a:r>
          <a:endParaRPr lang="en-US" sz="1500" kern="1200" dirty="0"/>
        </a:p>
        <a:p>
          <a:pPr marL="114300" lvl="1" indent="-114300" algn="l" defTabSz="666750">
            <a:lnSpc>
              <a:spcPct val="90000"/>
            </a:lnSpc>
            <a:spcBef>
              <a:spcPct val="0"/>
            </a:spcBef>
            <a:spcAft>
              <a:spcPct val="15000"/>
            </a:spcAft>
            <a:buChar char="••"/>
          </a:pPr>
          <a:r>
            <a:rPr lang="en-US" sz="1500" kern="1200" dirty="0" smtClean="0"/>
            <a:t>Introduction</a:t>
          </a:r>
          <a:endParaRPr lang="en-US" sz="1500" kern="1200" dirty="0"/>
        </a:p>
      </dsp:txBody>
      <dsp:txXfrm>
        <a:off x="1367400" y="1492900"/>
        <a:ext cx="1328185" cy="1667077"/>
      </dsp:txXfrm>
    </dsp:sp>
    <dsp:sp modelId="{744C243B-F446-467F-88A4-33DC928026E5}">
      <dsp:nvSpPr>
        <dsp:cNvPr id="0" name=""/>
        <dsp:cNvSpPr/>
      </dsp:nvSpPr>
      <dsp:spPr>
        <a:xfrm>
          <a:off x="5160" y="1645319"/>
          <a:ext cx="1362240" cy="1362240"/>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1511300">
            <a:lnSpc>
              <a:spcPct val="90000"/>
            </a:lnSpc>
            <a:spcBef>
              <a:spcPct val="0"/>
            </a:spcBef>
            <a:spcAft>
              <a:spcPct val="35000"/>
            </a:spcAft>
          </a:pPr>
          <a:r>
            <a:rPr lang="en-US" sz="3400" kern="1200" dirty="0" smtClean="0"/>
            <a:t>Part 1</a:t>
          </a:r>
          <a:endParaRPr lang="en-US" sz="3400" kern="1200" dirty="0"/>
        </a:p>
      </dsp:txBody>
      <dsp:txXfrm>
        <a:off x="204655" y="1844814"/>
        <a:ext cx="963250" cy="963250"/>
      </dsp:txXfrm>
    </dsp:sp>
    <dsp:sp modelId="{3C1CF4F5-0C38-465C-BCC1-8199464466E8}">
      <dsp:nvSpPr>
        <dsp:cNvPr id="0" name=""/>
        <dsp:cNvSpPr/>
      </dsp:nvSpPr>
      <dsp:spPr>
        <a:xfrm>
          <a:off x="4262162" y="1135669"/>
          <a:ext cx="2724481" cy="2381539"/>
        </a:xfrm>
        <a:prstGeom prst="rightArrow">
          <a:avLst>
            <a:gd name="adj1" fmla="val 70000"/>
            <a:gd name="adj2" fmla="val 5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9525" rIns="19050"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smtClean="0"/>
            <a:t>Hands-on Activity</a:t>
          </a:r>
          <a:endParaRPr lang="en-US" sz="1500" kern="1200" dirty="0"/>
        </a:p>
        <a:p>
          <a:pPr marL="114300" lvl="1" indent="-114300" algn="l" defTabSz="666750">
            <a:lnSpc>
              <a:spcPct val="90000"/>
            </a:lnSpc>
            <a:spcBef>
              <a:spcPct val="0"/>
            </a:spcBef>
            <a:spcAft>
              <a:spcPct val="15000"/>
            </a:spcAft>
            <a:buChar char="••"/>
          </a:pPr>
          <a:r>
            <a:rPr lang="en-US" sz="1500" kern="1200" dirty="0" smtClean="0"/>
            <a:t>Discussion</a:t>
          </a:r>
          <a:endParaRPr lang="en-US" sz="1500" kern="1200" dirty="0"/>
        </a:p>
      </dsp:txBody>
      <dsp:txXfrm>
        <a:off x="4943282" y="1492900"/>
        <a:ext cx="1328185" cy="1667077"/>
      </dsp:txXfrm>
    </dsp:sp>
    <dsp:sp modelId="{B176784B-B130-4A1E-9EEB-A0E80CFE6DDE}">
      <dsp:nvSpPr>
        <dsp:cNvPr id="0" name=""/>
        <dsp:cNvSpPr/>
      </dsp:nvSpPr>
      <dsp:spPr>
        <a:xfrm>
          <a:off x="3581042" y="1645319"/>
          <a:ext cx="1362240" cy="1362240"/>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1511300">
            <a:lnSpc>
              <a:spcPct val="90000"/>
            </a:lnSpc>
            <a:spcBef>
              <a:spcPct val="0"/>
            </a:spcBef>
            <a:spcAft>
              <a:spcPct val="35000"/>
            </a:spcAft>
          </a:pPr>
          <a:r>
            <a:rPr lang="en-US" sz="3400" kern="1200" dirty="0" smtClean="0"/>
            <a:t>Part 2</a:t>
          </a:r>
          <a:endParaRPr lang="en-US" sz="3400" kern="1200" dirty="0"/>
        </a:p>
      </dsp:txBody>
      <dsp:txXfrm>
        <a:off x="3780537" y="1844814"/>
        <a:ext cx="963250" cy="963250"/>
      </dsp:txXfrm>
    </dsp:sp>
    <dsp:sp modelId="{112D59EA-47CC-45D3-8374-EEDD4251CBCC}">
      <dsp:nvSpPr>
        <dsp:cNvPr id="0" name=""/>
        <dsp:cNvSpPr/>
      </dsp:nvSpPr>
      <dsp:spPr>
        <a:xfrm>
          <a:off x="7838044" y="1180823"/>
          <a:ext cx="2724481" cy="2381539"/>
        </a:xfrm>
        <a:prstGeom prst="rightArrow">
          <a:avLst>
            <a:gd name="adj1" fmla="val 70000"/>
            <a:gd name="adj2" fmla="val 5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9525" rIns="19050"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smtClean="0">
              <a:solidFill>
                <a:srgbClr val="00B050"/>
              </a:solidFill>
            </a:rPr>
            <a:t>Homework</a:t>
          </a:r>
          <a:endParaRPr lang="en-US" sz="1500" kern="1200" dirty="0">
            <a:solidFill>
              <a:srgbClr val="00B050"/>
            </a:solidFill>
          </a:endParaRPr>
        </a:p>
        <a:p>
          <a:pPr marL="114300" lvl="1" indent="-114300" algn="l" defTabSz="666750">
            <a:lnSpc>
              <a:spcPct val="90000"/>
            </a:lnSpc>
            <a:spcBef>
              <a:spcPct val="0"/>
            </a:spcBef>
            <a:spcAft>
              <a:spcPct val="15000"/>
            </a:spcAft>
            <a:buChar char="••"/>
          </a:pPr>
          <a:r>
            <a:rPr lang="en-US" sz="1500" kern="1200" dirty="0" smtClean="0"/>
            <a:t>Projects</a:t>
          </a:r>
          <a:endParaRPr lang="en-US" sz="1500" kern="1200" dirty="0"/>
        </a:p>
        <a:p>
          <a:pPr marL="114300" lvl="1" indent="-114300" algn="l" defTabSz="666750">
            <a:lnSpc>
              <a:spcPct val="90000"/>
            </a:lnSpc>
            <a:spcBef>
              <a:spcPct val="0"/>
            </a:spcBef>
            <a:spcAft>
              <a:spcPct val="15000"/>
            </a:spcAft>
            <a:buChar char="••"/>
          </a:pPr>
          <a:r>
            <a:rPr lang="en-US" sz="1500" kern="1200" dirty="0" smtClean="0"/>
            <a:t>Questions?</a:t>
          </a:r>
          <a:endParaRPr lang="en-US" sz="1500" kern="1200" dirty="0"/>
        </a:p>
      </dsp:txBody>
      <dsp:txXfrm>
        <a:off x="8519164" y="1538054"/>
        <a:ext cx="1328185" cy="1667077"/>
      </dsp:txXfrm>
    </dsp:sp>
    <dsp:sp modelId="{B89178A6-11C4-4130-B1C9-2285792C6D05}">
      <dsp:nvSpPr>
        <dsp:cNvPr id="0" name=""/>
        <dsp:cNvSpPr/>
      </dsp:nvSpPr>
      <dsp:spPr>
        <a:xfrm>
          <a:off x="7156924" y="1645319"/>
          <a:ext cx="1362240" cy="1362240"/>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1511300">
            <a:lnSpc>
              <a:spcPct val="90000"/>
            </a:lnSpc>
            <a:spcBef>
              <a:spcPct val="0"/>
            </a:spcBef>
            <a:spcAft>
              <a:spcPct val="35000"/>
            </a:spcAft>
          </a:pPr>
          <a:r>
            <a:rPr lang="en-US" sz="3400" kern="1200" dirty="0" smtClean="0"/>
            <a:t>Part 3</a:t>
          </a:r>
          <a:endParaRPr lang="en-US" sz="3400" kern="1200" dirty="0"/>
        </a:p>
      </dsp:txBody>
      <dsp:txXfrm>
        <a:off x="7356419" y="1844814"/>
        <a:ext cx="963250" cy="96325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91998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71142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927176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423890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493679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6/22/2020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154343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6/22/2020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659677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6/22/2020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33446369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731140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62" name="Line"/>
          <p:cNvSpPr/>
          <p:nvPr/>
        </p:nvSpPr>
        <p:spPr>
          <a:xfrm>
            <a:off x="476250" y="1812727"/>
            <a:ext cx="11239500" cy="0"/>
          </a:xfrm>
          <a:prstGeom prst="line">
            <a:avLst/>
          </a:prstGeom>
          <a:ln w="12700">
            <a:solidFill>
              <a:srgbClr val="444444">
                <a:alpha val="30000"/>
              </a:srgbClr>
            </a:solidFill>
            <a:miter lim="400000"/>
          </a:ln>
        </p:spPr>
        <p:txBody>
          <a:bodyPr lIns="35719" tIns="35719" rIns="35719" bIns="35719" anchor="ctr"/>
          <a:lstStyle/>
          <a:p>
            <a:pPr algn="l" defTabSz="321457">
              <a:defRPr sz="1200">
                <a:solidFill>
                  <a:srgbClr val="000000"/>
                </a:solidFill>
                <a:latin typeface="Helvetica"/>
                <a:ea typeface="Helvetica"/>
                <a:cs typeface="Helvetica"/>
                <a:sym typeface="Helvetica"/>
              </a:defRPr>
            </a:pPr>
            <a:endParaRPr sz="844"/>
          </a:p>
        </p:txBody>
      </p:sp>
      <p:sp>
        <p:nvSpPr>
          <p:cNvPr id="63" name="Line"/>
          <p:cNvSpPr/>
          <p:nvPr/>
        </p:nvSpPr>
        <p:spPr>
          <a:xfrm flipV="1">
            <a:off x="476250" y="6500811"/>
            <a:ext cx="11239500" cy="2"/>
          </a:xfrm>
          <a:prstGeom prst="line">
            <a:avLst/>
          </a:prstGeom>
          <a:ln w="76200">
            <a:solidFill>
              <a:srgbClr val="444444">
                <a:alpha val="30000"/>
              </a:srgbClr>
            </a:solidFill>
            <a:miter lim="400000"/>
          </a:ln>
        </p:spPr>
        <p:txBody>
          <a:bodyPr lIns="35719" tIns="35719" rIns="35719" bIns="35719" anchor="ctr"/>
          <a:lstStyle/>
          <a:p>
            <a:pPr algn="l" defTabSz="321457">
              <a:defRPr sz="1200">
                <a:solidFill>
                  <a:srgbClr val="000000"/>
                </a:solidFill>
                <a:latin typeface="Helvetica"/>
                <a:ea typeface="Helvetica"/>
                <a:cs typeface="Helvetica"/>
                <a:sym typeface="Helvetica"/>
              </a:defRPr>
            </a:pPr>
            <a:endParaRPr sz="844"/>
          </a:p>
        </p:txBody>
      </p:sp>
      <p:sp>
        <p:nvSpPr>
          <p:cNvPr id="64" name="Line"/>
          <p:cNvSpPr/>
          <p:nvPr/>
        </p:nvSpPr>
        <p:spPr>
          <a:xfrm flipV="1">
            <a:off x="476250" y="357188"/>
            <a:ext cx="11239500" cy="1"/>
          </a:xfrm>
          <a:prstGeom prst="line">
            <a:avLst/>
          </a:prstGeom>
          <a:ln w="12700">
            <a:solidFill>
              <a:srgbClr val="444444">
                <a:alpha val="30000"/>
              </a:srgbClr>
            </a:solidFill>
            <a:miter lim="400000"/>
          </a:ln>
        </p:spPr>
        <p:txBody>
          <a:bodyPr lIns="35719" tIns="35719" rIns="35719" bIns="35719" anchor="ctr"/>
          <a:lstStyle/>
          <a:p>
            <a:pPr algn="l" defTabSz="321457">
              <a:defRPr sz="1200">
                <a:solidFill>
                  <a:srgbClr val="000000"/>
                </a:solidFill>
                <a:latin typeface="Helvetica"/>
                <a:ea typeface="Helvetica"/>
                <a:cs typeface="Helvetica"/>
                <a:sym typeface="Helvetica"/>
              </a:defRPr>
            </a:pPr>
            <a:endParaRPr sz="844"/>
          </a:p>
        </p:txBody>
      </p:sp>
      <p:sp>
        <p:nvSpPr>
          <p:cNvPr id="65" name="Title Text"/>
          <p:cNvSpPr txBox="1">
            <a:spLocks noGrp="1"/>
          </p:cNvSpPr>
          <p:nvPr>
            <p:ph type="title"/>
          </p:nvPr>
        </p:nvSpPr>
        <p:spPr>
          <a:prstGeom prst="rect">
            <a:avLst/>
          </a:prstGeom>
        </p:spPr>
        <p:txBody>
          <a:bodyPr/>
          <a:lstStyle/>
          <a:p>
            <a:r>
              <a:t>Title Text</a:t>
            </a:r>
          </a:p>
        </p:txBody>
      </p:sp>
      <p:sp>
        <p:nvSpPr>
          <p:cNvPr id="66" name="Body Level One…"/>
          <p:cNvSpPr txBox="1">
            <a:spLocks noGrp="1"/>
          </p:cNvSpPr>
          <p:nvPr>
            <p:ph type="body" idx="1"/>
          </p:nvPr>
        </p:nvSpPr>
        <p:spPr>
          <a:xfrm>
            <a:off x="476250" y="2134195"/>
            <a:ext cx="11239500" cy="4027289"/>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57708430"/>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74" name="Line"/>
          <p:cNvSpPr/>
          <p:nvPr/>
        </p:nvSpPr>
        <p:spPr>
          <a:xfrm>
            <a:off x="476250" y="1812727"/>
            <a:ext cx="11239500" cy="0"/>
          </a:xfrm>
          <a:prstGeom prst="line">
            <a:avLst/>
          </a:prstGeom>
          <a:ln w="12700">
            <a:solidFill>
              <a:srgbClr val="444444">
                <a:alpha val="30000"/>
              </a:srgbClr>
            </a:solidFill>
            <a:miter lim="400000"/>
          </a:ln>
        </p:spPr>
        <p:txBody>
          <a:bodyPr lIns="35719" tIns="35719" rIns="35719" bIns="35719" anchor="ctr"/>
          <a:lstStyle/>
          <a:p>
            <a:pPr algn="l" defTabSz="321457">
              <a:defRPr sz="1200">
                <a:solidFill>
                  <a:srgbClr val="000000"/>
                </a:solidFill>
                <a:latin typeface="Helvetica"/>
                <a:ea typeface="Helvetica"/>
                <a:cs typeface="Helvetica"/>
                <a:sym typeface="Helvetica"/>
              </a:defRPr>
            </a:pPr>
            <a:endParaRPr sz="844"/>
          </a:p>
        </p:txBody>
      </p:sp>
      <p:sp>
        <p:nvSpPr>
          <p:cNvPr id="75" name="Line"/>
          <p:cNvSpPr/>
          <p:nvPr/>
        </p:nvSpPr>
        <p:spPr>
          <a:xfrm flipV="1">
            <a:off x="476250" y="6500811"/>
            <a:ext cx="11239500" cy="2"/>
          </a:xfrm>
          <a:prstGeom prst="line">
            <a:avLst/>
          </a:prstGeom>
          <a:ln w="76200">
            <a:solidFill>
              <a:srgbClr val="444444">
                <a:alpha val="30000"/>
              </a:srgbClr>
            </a:solidFill>
            <a:miter lim="400000"/>
          </a:ln>
        </p:spPr>
        <p:txBody>
          <a:bodyPr lIns="35719" tIns="35719" rIns="35719" bIns="35719" anchor="ctr"/>
          <a:lstStyle/>
          <a:p>
            <a:pPr algn="l" defTabSz="321457">
              <a:defRPr sz="1200">
                <a:solidFill>
                  <a:srgbClr val="000000"/>
                </a:solidFill>
                <a:latin typeface="Helvetica"/>
                <a:ea typeface="Helvetica"/>
                <a:cs typeface="Helvetica"/>
                <a:sym typeface="Helvetica"/>
              </a:defRPr>
            </a:pPr>
            <a:endParaRPr sz="844"/>
          </a:p>
        </p:txBody>
      </p:sp>
      <p:sp>
        <p:nvSpPr>
          <p:cNvPr id="76" name="Line"/>
          <p:cNvSpPr/>
          <p:nvPr/>
        </p:nvSpPr>
        <p:spPr>
          <a:xfrm flipV="1">
            <a:off x="476250" y="357188"/>
            <a:ext cx="11239500" cy="1"/>
          </a:xfrm>
          <a:prstGeom prst="line">
            <a:avLst/>
          </a:prstGeom>
          <a:ln w="12700">
            <a:solidFill>
              <a:srgbClr val="444444">
                <a:alpha val="30000"/>
              </a:srgbClr>
            </a:solidFill>
            <a:miter lim="400000"/>
          </a:ln>
        </p:spPr>
        <p:txBody>
          <a:bodyPr lIns="35719" tIns="35719" rIns="35719" bIns="35719" anchor="ctr"/>
          <a:lstStyle/>
          <a:p>
            <a:pPr algn="l" defTabSz="321457">
              <a:defRPr sz="1200">
                <a:solidFill>
                  <a:srgbClr val="000000"/>
                </a:solidFill>
                <a:latin typeface="Helvetica"/>
                <a:ea typeface="Helvetica"/>
                <a:cs typeface="Helvetica"/>
                <a:sym typeface="Helvetica"/>
              </a:defRPr>
            </a:pPr>
            <a:endParaRPr sz="844"/>
          </a:p>
        </p:txBody>
      </p:sp>
      <p:sp>
        <p:nvSpPr>
          <p:cNvPr id="77" name="Image"/>
          <p:cNvSpPr>
            <a:spLocks noGrp="1"/>
          </p:cNvSpPr>
          <p:nvPr>
            <p:ph type="pic" sz="half" idx="13"/>
          </p:nvPr>
        </p:nvSpPr>
        <p:spPr>
          <a:xfrm>
            <a:off x="581831" y="2105718"/>
            <a:ext cx="5179220" cy="3884415"/>
          </a:xfrm>
          <a:prstGeom prst="rect">
            <a:avLst/>
          </a:prstGeom>
          <a:ln w="9525">
            <a:round/>
          </a:ln>
        </p:spPr>
        <p:txBody>
          <a:bodyPr lIns="91439" tIns="45719" rIns="91439" bIns="45719" anchor="t">
            <a:noAutofit/>
          </a:bodyPr>
          <a:lstStyle/>
          <a:p>
            <a:endParaRPr/>
          </a:p>
        </p:txBody>
      </p:sp>
      <p:sp>
        <p:nvSpPr>
          <p:cNvPr id="78" name="Title Text"/>
          <p:cNvSpPr txBox="1">
            <a:spLocks noGrp="1"/>
          </p:cNvSpPr>
          <p:nvPr>
            <p:ph type="title"/>
          </p:nvPr>
        </p:nvSpPr>
        <p:spPr>
          <a:prstGeom prst="rect">
            <a:avLst/>
          </a:prstGeom>
        </p:spPr>
        <p:txBody>
          <a:bodyPr/>
          <a:lstStyle/>
          <a:p>
            <a:r>
              <a:t>Title Text</a:t>
            </a:r>
          </a:p>
        </p:txBody>
      </p:sp>
      <p:sp>
        <p:nvSpPr>
          <p:cNvPr id="79" name="Body Level One…"/>
          <p:cNvSpPr txBox="1">
            <a:spLocks noGrp="1"/>
          </p:cNvSpPr>
          <p:nvPr>
            <p:ph type="body" sz="half" idx="1"/>
          </p:nvPr>
        </p:nvSpPr>
        <p:spPr>
          <a:xfrm>
            <a:off x="6357937" y="2089547"/>
            <a:ext cx="5369719" cy="3884414"/>
          </a:xfrm>
          <a:prstGeom prst="rect">
            <a:avLst/>
          </a:prstGeom>
        </p:spPr>
        <p:txBody>
          <a:bodyPr/>
          <a:lstStyle>
            <a:lvl1pPr marL="258952" indent="-258952">
              <a:spcBef>
                <a:spcPts val="2250"/>
              </a:spcBef>
              <a:buSzPct val="30000"/>
              <a:buBlip>
                <a:blip r:embed="rId2"/>
              </a:buBlip>
              <a:defRPr sz="2109"/>
            </a:lvl1pPr>
            <a:lvl2pPr marL="517903" indent="-258952">
              <a:spcBef>
                <a:spcPts val="2250"/>
              </a:spcBef>
              <a:buSzPct val="30000"/>
              <a:buBlip>
                <a:blip r:embed="rId2"/>
              </a:buBlip>
              <a:defRPr sz="2109"/>
            </a:lvl2pPr>
            <a:lvl3pPr marL="776855" indent="-258952">
              <a:spcBef>
                <a:spcPts val="2250"/>
              </a:spcBef>
              <a:buSzPct val="30000"/>
              <a:buBlip>
                <a:blip r:embed="rId2"/>
              </a:buBlip>
              <a:defRPr sz="2109"/>
            </a:lvl3pPr>
            <a:lvl4pPr marL="1035807" indent="-258952">
              <a:spcBef>
                <a:spcPts val="2250"/>
              </a:spcBef>
              <a:buSzPct val="30000"/>
              <a:buBlip>
                <a:blip r:embed="rId2"/>
              </a:buBlip>
              <a:defRPr sz="2109"/>
            </a:lvl4pPr>
            <a:lvl5pPr marL="1294759" indent="-258952">
              <a:spcBef>
                <a:spcPts val="2250"/>
              </a:spcBef>
              <a:buSzPct val="30000"/>
              <a:buBlip>
                <a:blip r:embed="rId2"/>
              </a:buBlip>
              <a:defRPr sz="2109"/>
            </a:lvl5pPr>
          </a:lstStyle>
          <a:p>
            <a:r>
              <a:t>Body Level One</a:t>
            </a:r>
          </a:p>
          <a:p>
            <a:pPr lvl="1"/>
            <a:r>
              <a:t>Body Level Two</a:t>
            </a:r>
          </a:p>
          <a:p>
            <a:pPr lvl="2"/>
            <a:r>
              <a:t>Body Level Three</a:t>
            </a:r>
          </a:p>
          <a:p>
            <a:pPr lvl="3"/>
            <a:r>
              <a:t>Body Level Four</a:t>
            </a:r>
          </a:p>
          <a:p>
            <a:pPr lvl="4"/>
            <a:r>
              <a:t>Body Level Five</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1208937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57942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smtClean="0"/>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2579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6/22/2020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297371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6/22/2020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94124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6/22/2020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36962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6/22/2020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77038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smtClean="0"/>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6/22/2020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3175508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7647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61BEF0D-F0BB-DE4B-95CE-6DB70DBA9567}" type="datetimeFigureOut">
              <a:rPr lang="en-US" smtClean="0"/>
              <a:pPr/>
              <a:t>6/22/2020</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24539464"/>
      </p:ext>
    </p:extLst>
  </p:cSld>
  <p:clrMap bg1="dk1" tx1="lt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12" Type="http://schemas.openxmlformats.org/officeDocument/2006/relationships/image" Target="../media/image24.jpg"/><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piazza.com/instructors/harvard"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Layout" Target="../diagrams/layout8.xml"/><Relationship Id="rId7" Type="http://schemas.openxmlformats.org/officeDocument/2006/relationships/image" Target="../media/image27.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 Id="rId9"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hyperlink" Target="https://docs.edgeimpulse.com/docs/continuous-motion-recognition" TargetMode="External"/><Relationship Id="rId2" Type="http://schemas.openxmlformats.org/officeDocument/2006/relationships/hyperlink" Target="https://docs.edgeimpulse.com/docs/getting-started"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12.xml"/><Relationship Id="rId3" Type="http://schemas.openxmlformats.org/officeDocument/2006/relationships/diagramLayout" Target="../diagrams/layout11.xml"/><Relationship Id="rId7" Type="http://schemas.openxmlformats.org/officeDocument/2006/relationships/diagramData" Target="../diagrams/data12.xml"/><Relationship Id="rId2" Type="http://schemas.openxmlformats.org/officeDocument/2006/relationships/diagramData" Target="../diagrams/data11.xml"/><Relationship Id="rId1" Type="http://schemas.openxmlformats.org/officeDocument/2006/relationships/slideLayout" Target="../slideLayouts/slideLayout18.xml"/><Relationship Id="rId6" Type="http://schemas.microsoft.com/office/2007/relationships/diagramDrawing" Target="../diagrams/drawing11.xml"/><Relationship Id="rId11" Type="http://schemas.microsoft.com/office/2007/relationships/diagramDrawing" Target="../diagrams/drawing12.xml"/><Relationship Id="rId5" Type="http://schemas.openxmlformats.org/officeDocument/2006/relationships/diagramColors" Target="../diagrams/colors11.xml"/><Relationship Id="rId10" Type="http://schemas.openxmlformats.org/officeDocument/2006/relationships/diagramColors" Target="../diagrams/colors12.xml"/><Relationship Id="rId4" Type="http://schemas.openxmlformats.org/officeDocument/2006/relationships/diagramQuickStyle" Target="../diagrams/quickStyle11.xml"/><Relationship Id="rId9" Type="http://schemas.openxmlformats.org/officeDocument/2006/relationships/diagramQuickStyle" Target="../diagrams/quickStyle1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1.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8" Type="http://schemas.openxmlformats.org/officeDocument/2006/relationships/diagramLayout" Target="../diagrams/layout15.xml"/><Relationship Id="rId3" Type="http://schemas.openxmlformats.org/officeDocument/2006/relationships/diagramLayout" Target="../diagrams/layout14.xml"/><Relationship Id="rId7" Type="http://schemas.openxmlformats.org/officeDocument/2006/relationships/diagramData" Target="../diagrams/data15.xml"/><Relationship Id="rId2" Type="http://schemas.openxmlformats.org/officeDocument/2006/relationships/diagramData" Target="../diagrams/data14.xml"/><Relationship Id="rId1" Type="http://schemas.openxmlformats.org/officeDocument/2006/relationships/slideLayout" Target="../slideLayouts/slideLayout18.xml"/><Relationship Id="rId6" Type="http://schemas.microsoft.com/office/2007/relationships/diagramDrawing" Target="../diagrams/drawing14.xml"/><Relationship Id="rId11" Type="http://schemas.microsoft.com/office/2007/relationships/diagramDrawing" Target="../diagrams/drawing15.xml"/><Relationship Id="rId5" Type="http://schemas.openxmlformats.org/officeDocument/2006/relationships/diagramColors" Target="../diagrams/colors14.xml"/><Relationship Id="rId10" Type="http://schemas.openxmlformats.org/officeDocument/2006/relationships/diagramColors" Target="../diagrams/colors15.xml"/><Relationship Id="rId4" Type="http://schemas.openxmlformats.org/officeDocument/2006/relationships/diagramQuickStyle" Target="../diagrams/quickStyle14.xml"/><Relationship Id="rId9" Type="http://schemas.openxmlformats.org/officeDocument/2006/relationships/diagramQuickStyle" Target="../diagrams/quickStyle15.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30.jpg"/><Relationship Id="rId1" Type="http://schemas.openxmlformats.org/officeDocument/2006/relationships/slideLayout" Target="../slideLayouts/slideLayout19.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towardsdatascience.com/life-cycle-of-a-data-science-project-3962b9670e5b"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61303" y="2790172"/>
            <a:ext cx="8269393" cy="1581573"/>
          </a:xfrm>
        </p:spPr>
        <p:txBody>
          <a:bodyPr>
            <a:noAutofit/>
          </a:bodyPr>
          <a:lstStyle/>
          <a:p>
            <a:r>
              <a:rPr lang="en-US" sz="2000" dirty="0" smtClean="0"/>
              <a:t>Monday, June 22, 2020</a:t>
            </a:r>
          </a:p>
          <a:p>
            <a:r>
              <a:rPr lang="en-US" sz="2000" dirty="0" smtClean="0"/>
              <a:t>Head Instructor:  Jose Luis Ramirez </a:t>
            </a:r>
            <a:r>
              <a:rPr lang="en-US" sz="2000" dirty="0" err="1" smtClean="0"/>
              <a:t>Herran</a:t>
            </a:r>
            <a:endParaRPr lang="en-US" sz="2000" dirty="0" smtClean="0"/>
          </a:p>
          <a:p>
            <a:r>
              <a:rPr lang="en-US" sz="2000" dirty="0" smtClean="0"/>
              <a:t>TA’s: </a:t>
            </a:r>
            <a:r>
              <a:rPr lang="en-US" sz="2000" dirty="0" err="1" smtClean="0"/>
              <a:t>Souleymane</a:t>
            </a:r>
            <a:r>
              <a:rPr lang="en-US" sz="2000" dirty="0" smtClean="0"/>
              <a:t> </a:t>
            </a:r>
            <a:r>
              <a:rPr lang="en-US" sz="2000" dirty="0" err="1"/>
              <a:t>K</a:t>
            </a:r>
            <a:r>
              <a:rPr lang="en-US" sz="2000" dirty="0" err="1" smtClean="0"/>
              <a:t>onate</a:t>
            </a:r>
            <a:r>
              <a:rPr lang="en-US" sz="2000" dirty="0" smtClean="0"/>
              <a:t> and Ricardo </a:t>
            </a:r>
            <a:r>
              <a:rPr lang="en-US" sz="2000" dirty="0" err="1" smtClean="0"/>
              <a:t>Villamil</a:t>
            </a:r>
            <a:endParaRPr lang="en-US" sz="2000" dirty="0" smtClean="0"/>
          </a:p>
        </p:txBody>
      </p:sp>
      <p:grpSp>
        <p:nvGrpSpPr>
          <p:cNvPr id="19" name="Group 18"/>
          <p:cNvGrpSpPr/>
          <p:nvPr/>
        </p:nvGrpSpPr>
        <p:grpSpPr>
          <a:xfrm>
            <a:off x="897080" y="464336"/>
            <a:ext cx="10574019" cy="1778458"/>
            <a:chOff x="858803" y="243407"/>
            <a:chExt cx="10574019" cy="1778458"/>
          </a:xfrm>
        </p:grpSpPr>
        <p:pic>
          <p:nvPicPr>
            <p:cNvPr id="6" name="Picture 5"/>
            <p:cNvPicPr>
              <a:picLocks noChangeAspect="1"/>
            </p:cNvPicPr>
            <p:nvPr/>
          </p:nvPicPr>
          <p:blipFill>
            <a:blip r:embed="rId2"/>
            <a:stretch>
              <a:fillRect/>
            </a:stretch>
          </p:blipFill>
          <p:spPr>
            <a:xfrm>
              <a:off x="8490742" y="473402"/>
              <a:ext cx="2942080" cy="1548463"/>
            </a:xfrm>
            <a:prstGeom prst="rect">
              <a:avLst/>
            </a:prstGeom>
          </p:spPr>
        </p:pic>
        <p:grpSp>
          <p:nvGrpSpPr>
            <p:cNvPr id="7" name="Group 6"/>
            <p:cNvGrpSpPr/>
            <p:nvPr/>
          </p:nvGrpSpPr>
          <p:grpSpPr>
            <a:xfrm>
              <a:off x="858803" y="243407"/>
              <a:ext cx="7920920" cy="1778458"/>
              <a:chOff x="2785103" y="1057305"/>
              <a:chExt cx="6604555" cy="1482899"/>
            </a:xfrm>
          </p:grpSpPr>
          <p:grpSp>
            <p:nvGrpSpPr>
              <p:cNvPr id="8" name="Group 7"/>
              <p:cNvGrpSpPr/>
              <p:nvPr/>
            </p:nvGrpSpPr>
            <p:grpSpPr>
              <a:xfrm>
                <a:off x="2785103" y="1057305"/>
                <a:ext cx="1384874" cy="1482899"/>
                <a:chOff x="6705600" y="673100"/>
                <a:chExt cx="2489200" cy="2819400"/>
              </a:xfrm>
            </p:grpSpPr>
            <p:sp>
              <p:nvSpPr>
                <p:cNvPr id="10" name="Hexagon 9"/>
                <p:cNvSpPr/>
                <p:nvPr/>
              </p:nvSpPr>
              <p:spPr>
                <a:xfrm>
                  <a:off x="7785100" y="673100"/>
                  <a:ext cx="1409700" cy="14097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p:cNvSpPr/>
                <p:nvPr/>
              </p:nvSpPr>
              <p:spPr>
                <a:xfrm>
                  <a:off x="7969250" y="939800"/>
                  <a:ext cx="1041400" cy="863600"/>
                </a:xfrm>
                <a:prstGeom prst="hex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p:cNvSpPr/>
                <p:nvPr/>
              </p:nvSpPr>
              <p:spPr>
                <a:xfrm>
                  <a:off x="7785100" y="2082800"/>
                  <a:ext cx="1409700" cy="1409700"/>
                </a:xfrm>
                <a:prstGeom prst="hexagon">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p:cNvSpPr/>
                <p:nvPr/>
              </p:nvSpPr>
              <p:spPr>
                <a:xfrm>
                  <a:off x="7969250" y="2349500"/>
                  <a:ext cx="1041400" cy="863600"/>
                </a:xfrm>
                <a:prstGeom prst="hex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p:cNvSpPr/>
                <p:nvPr/>
              </p:nvSpPr>
              <p:spPr>
                <a:xfrm>
                  <a:off x="6705600" y="1371600"/>
                  <a:ext cx="1409700" cy="1409700"/>
                </a:xfrm>
                <a:prstGeom prst="hexago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p:cNvSpPr/>
                <p:nvPr/>
              </p:nvSpPr>
              <p:spPr>
                <a:xfrm>
                  <a:off x="6889750" y="1638300"/>
                  <a:ext cx="1041400" cy="863600"/>
                </a:xfrm>
                <a:prstGeom prst="hex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stretch>
                  <a:fillRect/>
                </a:stretch>
              </p:blipFill>
              <p:spPr>
                <a:xfrm>
                  <a:off x="8115300" y="2587679"/>
                  <a:ext cx="705031" cy="484099"/>
                </a:xfrm>
                <a:prstGeom prst="rect">
                  <a:avLst/>
                </a:prstGeom>
              </p:spPr>
            </p:pic>
            <p:pic>
              <p:nvPicPr>
                <p:cNvPr id="17" name="Picture 16"/>
                <p:cNvPicPr>
                  <a:picLocks noChangeAspect="1"/>
                </p:cNvPicPr>
                <p:nvPr/>
              </p:nvPicPr>
              <p:blipFill>
                <a:blip r:embed="rId4"/>
                <a:stretch>
                  <a:fillRect/>
                </a:stretch>
              </p:blipFill>
              <p:spPr>
                <a:xfrm>
                  <a:off x="7119287" y="1763326"/>
                  <a:ext cx="586175" cy="586174"/>
                </a:xfrm>
                <a:prstGeom prst="rect">
                  <a:avLst/>
                </a:prstGeom>
              </p:spPr>
            </p:pic>
            <p:pic>
              <p:nvPicPr>
                <p:cNvPr id="18" name="Picture 2" descr="Data Analysis Logo Data Science, PNG, 1800x1800px, Data Analysis, Analytics, Auto Part, Big Data, Body Jewelry Download Fre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3231" y="1123400"/>
                  <a:ext cx="569168" cy="569167"/>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Rectangle 8"/>
              <p:cNvSpPr/>
              <p:nvPr/>
            </p:nvSpPr>
            <p:spPr>
              <a:xfrm>
                <a:off x="4430379" y="1137035"/>
                <a:ext cx="4959279" cy="1103499"/>
              </a:xfrm>
              <a:prstGeom prst="rect">
                <a:avLst/>
              </a:prstGeom>
            </p:spPr>
            <p:txBody>
              <a:bodyPr wrap="square">
                <a:spAutoFit/>
              </a:bodyPr>
              <a:lstStyle/>
              <a:p>
                <a:r>
                  <a:rPr lang="en-US" sz="4000" dirty="0" smtClean="0"/>
                  <a:t>Wearable Devices and Computer Vision</a:t>
                </a:r>
                <a:endParaRPr lang="en-US" sz="4000" dirty="0"/>
              </a:p>
            </p:txBody>
          </p:sp>
        </p:grpSp>
      </p:grp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5232400"/>
            <a:ext cx="12192000" cy="1625600"/>
          </a:xfrm>
          <a:prstGeom prst="rect">
            <a:avLst/>
          </a:prstGeom>
        </p:spPr>
      </p:pic>
    </p:spTree>
    <p:extLst>
      <p:ext uri="{BB962C8B-B14F-4D97-AF65-F5344CB8AC3E}">
        <p14:creationId xmlns:p14="http://schemas.microsoft.com/office/powerpoint/2010/main" val="30324031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 8">
            <a:extLst>
              <a:ext uri="{FF2B5EF4-FFF2-40B4-BE49-F238E27FC236}">
                <a16:creationId xmlns="" xmlns:a16="http://schemas.microsoft.com/office/drawing/2014/main" id="{46C813E4-78C9-B044-91EE-FF7F0C37776E}"/>
              </a:ext>
            </a:extLst>
          </p:cNvPr>
          <p:cNvGraphicFramePr/>
          <p:nvPr>
            <p:extLst>
              <p:ext uri="{D42A27DB-BD31-4B8C-83A1-F6EECF244321}">
                <p14:modId xmlns:p14="http://schemas.microsoft.com/office/powerpoint/2010/main" val="1822339126"/>
              </p:ext>
            </p:extLst>
          </p:nvPr>
        </p:nvGraphicFramePr>
        <p:xfrm>
          <a:off x="1763200" y="1731956"/>
          <a:ext cx="5142329" cy="47176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a:extLst>
              <a:ext uri="{FF2B5EF4-FFF2-40B4-BE49-F238E27FC236}">
                <a16:creationId xmlns="" xmlns:a16="http://schemas.microsoft.com/office/drawing/2014/main" id="{7DFE7557-9BA3-A846-BA1D-8EDA554B5FB6}"/>
              </a:ext>
            </a:extLst>
          </p:cNvPr>
          <p:cNvGraphicFramePr/>
          <p:nvPr>
            <p:extLst>
              <p:ext uri="{D42A27DB-BD31-4B8C-83A1-F6EECF244321}">
                <p14:modId xmlns:p14="http://schemas.microsoft.com/office/powerpoint/2010/main" val="2855589280"/>
              </p:ext>
            </p:extLst>
          </p:nvPr>
        </p:nvGraphicFramePr>
        <p:xfrm>
          <a:off x="1763201" y="496878"/>
          <a:ext cx="8437373" cy="109805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4" name="Picture 3">
            <a:extLst>
              <a:ext uri="{FF2B5EF4-FFF2-40B4-BE49-F238E27FC236}">
                <a16:creationId xmlns="" xmlns:a16="http://schemas.microsoft.com/office/drawing/2014/main" id="{33433A9B-20F6-5C44-9705-58F762407DD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04081" y="1824303"/>
            <a:ext cx="3407938" cy="4543917"/>
          </a:xfrm>
          <a:prstGeom prst="rect">
            <a:avLst/>
          </a:prstGeom>
          <a:solidFill>
            <a:schemeClr val="accent1">
              <a:hueOff val="0"/>
              <a:satOff val="0"/>
              <a:lumOff val="0"/>
            </a:schemeClr>
          </a:solidFill>
          <a:ln w="101600">
            <a:solidFill>
              <a:schemeClr val="bg2">
                <a:lumMod val="20000"/>
                <a:lumOff val="80000"/>
              </a:schemeClr>
            </a:solidFill>
          </a:ln>
        </p:spPr>
      </p:pic>
    </p:spTree>
    <p:extLst>
      <p:ext uri="{BB962C8B-B14F-4D97-AF65-F5344CB8AC3E}">
        <p14:creationId xmlns:p14="http://schemas.microsoft.com/office/powerpoint/2010/main" val="772060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211394"/>
            <a:ext cx="10353761" cy="1326321"/>
          </a:xfrm>
        </p:spPr>
        <p:txBody>
          <a:bodyPr>
            <a:normAutofit/>
          </a:bodyPr>
          <a:lstStyle/>
          <a:p>
            <a:r>
              <a:rPr lang="en-US" dirty="0" smtClean="0"/>
              <a:t>Students Introductions</a:t>
            </a:r>
            <a:endParaRPr lang="en-US" dirty="0"/>
          </a:p>
        </p:txBody>
      </p:sp>
      <p:sp>
        <p:nvSpPr>
          <p:cNvPr id="3" name="Content Placeholder 2"/>
          <p:cNvSpPr>
            <a:spLocks noGrp="1"/>
          </p:cNvSpPr>
          <p:nvPr>
            <p:ph idx="1"/>
          </p:nvPr>
        </p:nvSpPr>
        <p:spPr>
          <a:xfrm>
            <a:off x="913795" y="1815843"/>
            <a:ext cx="10353762" cy="4437471"/>
          </a:xfrm>
        </p:spPr>
        <p:txBody>
          <a:bodyPr>
            <a:noAutofit/>
          </a:bodyPr>
          <a:lstStyle/>
          <a:p>
            <a:r>
              <a:rPr lang="en-US" sz="3200" dirty="0" smtClean="0">
                <a:effectLst/>
              </a:rPr>
              <a:t>Please introduce yourself and tell us something about you:</a:t>
            </a:r>
          </a:p>
          <a:p>
            <a:pPr marL="971550" lvl="1" indent="-514350">
              <a:buFont typeface="+mj-lt"/>
              <a:buAutoNum type="arabicPeriod"/>
            </a:pPr>
            <a:r>
              <a:rPr lang="en-US" sz="3200" dirty="0" smtClean="0">
                <a:effectLst/>
              </a:rPr>
              <a:t>Talk briefly about your background,</a:t>
            </a:r>
          </a:p>
          <a:p>
            <a:pPr marL="971550" lvl="1" indent="-514350">
              <a:buFont typeface="+mj-lt"/>
              <a:buAutoNum type="arabicPeriod"/>
            </a:pPr>
            <a:r>
              <a:rPr lang="en-US" sz="3200" dirty="0" smtClean="0">
                <a:effectLst/>
              </a:rPr>
              <a:t>Enrolled in any program here or somewhere else?,</a:t>
            </a:r>
          </a:p>
          <a:p>
            <a:pPr marL="971550" lvl="1" indent="-514350">
              <a:buFont typeface="+mj-lt"/>
              <a:buAutoNum type="arabicPeriod"/>
            </a:pPr>
            <a:r>
              <a:rPr lang="en-US" sz="3200" dirty="0" smtClean="0">
                <a:effectLst/>
              </a:rPr>
              <a:t>What is your location, </a:t>
            </a:r>
          </a:p>
          <a:p>
            <a:pPr marL="971550" lvl="1" indent="-514350">
              <a:buFont typeface="+mj-lt"/>
              <a:buAutoNum type="arabicPeriod"/>
            </a:pPr>
            <a:r>
              <a:rPr lang="en-US" sz="3200" dirty="0" smtClean="0">
                <a:effectLst/>
              </a:rPr>
              <a:t>Any hobby?</a:t>
            </a:r>
          </a:p>
        </p:txBody>
      </p:sp>
    </p:spTree>
    <p:extLst>
      <p:ext uri="{BB962C8B-B14F-4D97-AF65-F5344CB8AC3E}">
        <p14:creationId xmlns:p14="http://schemas.microsoft.com/office/powerpoint/2010/main" val="35649499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397910" y="399179"/>
            <a:ext cx="6410632" cy="728570"/>
          </a:xfrm>
        </p:spPr>
        <p:txBody>
          <a:bodyPr/>
          <a:lstStyle/>
          <a:p>
            <a:r>
              <a:rPr lang="en-US" dirty="0" smtClean="0"/>
              <a:t>Student Locations</a:t>
            </a:r>
            <a:endParaRPr lang="en-US" dirty="0"/>
          </a:p>
        </p:txBody>
      </p:sp>
      <p:sp>
        <p:nvSpPr>
          <p:cNvPr id="4" name="Content Placeholder 3"/>
          <p:cNvSpPr>
            <a:spLocks noGrp="1"/>
          </p:cNvSpPr>
          <p:nvPr>
            <p:ph idx="1"/>
          </p:nvPr>
        </p:nvSpPr>
        <p:spPr>
          <a:xfrm>
            <a:off x="6758473" y="2471174"/>
            <a:ext cx="3755538" cy="3594663"/>
          </a:xfrm>
        </p:spPr>
        <p:txBody>
          <a:bodyPr>
            <a:noAutofit/>
          </a:bodyPr>
          <a:lstStyle/>
          <a:p>
            <a:pPr algn="ctr"/>
            <a:r>
              <a:rPr lang="en-US" sz="2800" dirty="0" smtClean="0">
                <a:effectLst/>
              </a:rPr>
              <a:t>Please take a couple of minutes and submit your location</a:t>
            </a:r>
            <a:r>
              <a:rPr lang="en-US" sz="2800" dirty="0">
                <a:effectLst/>
              </a:rPr>
              <a:t> </a:t>
            </a:r>
            <a:r>
              <a:rPr lang="en-US" sz="2800" dirty="0" smtClean="0">
                <a:effectLst/>
              </a:rPr>
              <a:t>now in Canvas.</a:t>
            </a:r>
          </a:p>
          <a:p>
            <a:pPr algn="ctr"/>
            <a:r>
              <a:rPr lang="en-US" sz="2800" dirty="0">
                <a:effectLst/>
              </a:rPr>
              <a:t> </a:t>
            </a:r>
            <a:r>
              <a:rPr lang="en-US" sz="2800" dirty="0" smtClean="0">
                <a:effectLst/>
              </a:rPr>
              <a:t>Thanks</a:t>
            </a:r>
          </a:p>
        </p:txBody>
      </p:sp>
      <p:sp>
        <p:nvSpPr>
          <p:cNvPr id="2" name="Slide Number Placeholder 1"/>
          <p:cNvSpPr>
            <a:spLocks noGrp="1"/>
          </p:cNvSpPr>
          <p:nvPr>
            <p:ph type="sldNum" sz="quarter" idx="12"/>
          </p:nvPr>
        </p:nvSpPr>
        <p:spPr/>
        <p:txBody>
          <a:bodyPr/>
          <a:lstStyle/>
          <a:p>
            <a:fld id="{D495E168-DA5E-4888-8D8A-92B118324C14}" type="slidenum">
              <a:rPr lang="en-US" noProof="0" smtClean="0"/>
              <a:pPr/>
              <a:t>12</a:t>
            </a:fld>
            <a:endParaRPr lang="en-US" noProof="0" dirty="0"/>
          </a:p>
        </p:txBody>
      </p:sp>
      <p:pic>
        <p:nvPicPr>
          <p:cNvPr id="8" name="Picture 7"/>
          <p:cNvPicPr>
            <a:picLocks noChangeAspect="1"/>
          </p:cNvPicPr>
          <p:nvPr/>
        </p:nvPicPr>
        <p:blipFill>
          <a:blip r:embed="rId2"/>
          <a:stretch>
            <a:fillRect/>
          </a:stretch>
        </p:blipFill>
        <p:spPr>
          <a:xfrm>
            <a:off x="377940" y="399179"/>
            <a:ext cx="4597728" cy="6213734"/>
          </a:xfrm>
          <a:prstGeom prst="rect">
            <a:avLst/>
          </a:prstGeom>
        </p:spPr>
      </p:pic>
    </p:spTree>
    <p:extLst>
      <p:ext uri="{BB962C8B-B14F-4D97-AF65-F5344CB8AC3E}">
        <p14:creationId xmlns:p14="http://schemas.microsoft.com/office/powerpoint/2010/main" val="4260177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3795" y="609601"/>
            <a:ext cx="10353761" cy="614516"/>
          </a:xfrm>
        </p:spPr>
        <p:txBody>
          <a:bodyPr/>
          <a:lstStyle/>
          <a:p>
            <a:r>
              <a:rPr lang="en-US" dirty="0"/>
              <a:t>Piazza</a:t>
            </a:r>
          </a:p>
        </p:txBody>
      </p:sp>
      <p:sp>
        <p:nvSpPr>
          <p:cNvPr id="4" name="Content Placeholder 3"/>
          <p:cNvSpPr>
            <a:spLocks noGrp="1"/>
          </p:cNvSpPr>
          <p:nvPr>
            <p:ph idx="1"/>
          </p:nvPr>
        </p:nvSpPr>
        <p:spPr>
          <a:xfrm>
            <a:off x="913794" y="1723529"/>
            <a:ext cx="10353762" cy="3056432"/>
          </a:xfrm>
        </p:spPr>
        <p:txBody>
          <a:bodyPr>
            <a:noAutofit/>
          </a:bodyPr>
          <a:lstStyle/>
          <a:p>
            <a:r>
              <a:rPr lang="en-US" sz="2800" dirty="0">
                <a:effectLst/>
              </a:rPr>
              <a:t>This term we will be using Piazza for class discussion. The system is highly catered to getting you help fast and efficiently from classmates, the </a:t>
            </a:r>
            <a:r>
              <a:rPr lang="en-US" sz="2800" dirty="0" smtClean="0">
                <a:effectLst/>
              </a:rPr>
              <a:t>TAs, </a:t>
            </a:r>
            <a:r>
              <a:rPr lang="en-US" sz="2800" dirty="0">
                <a:effectLst/>
              </a:rPr>
              <a:t>and myself. Rather than emailing questions to the teaching staff, I encourage you to post your questions on Piazza</a:t>
            </a:r>
            <a:r>
              <a:rPr lang="en-US" sz="2800" dirty="0" smtClean="0">
                <a:effectLst/>
              </a:rPr>
              <a:t>. (</a:t>
            </a:r>
            <a:r>
              <a:rPr lang="en-US" sz="2800" dirty="0">
                <a:effectLst/>
                <a:hlinkClick r:id="rId2"/>
              </a:rPr>
              <a:t>https://</a:t>
            </a:r>
            <a:r>
              <a:rPr lang="en-US" sz="2800" dirty="0" smtClean="0">
                <a:effectLst/>
                <a:hlinkClick r:id="rId2"/>
              </a:rPr>
              <a:t>piazza.com/instructors/Harvard</a:t>
            </a:r>
            <a:r>
              <a:rPr lang="en-US" sz="2800" dirty="0" smtClean="0">
                <a:effectLst/>
              </a:rPr>
              <a:t>).</a:t>
            </a:r>
            <a:endParaRPr lang="en-US" sz="2800" dirty="0">
              <a:effectLst/>
            </a:endParaRPr>
          </a:p>
        </p:txBody>
      </p:sp>
      <p:sp>
        <p:nvSpPr>
          <p:cNvPr id="2" name="Slide Number Placeholder 1"/>
          <p:cNvSpPr>
            <a:spLocks noGrp="1"/>
          </p:cNvSpPr>
          <p:nvPr>
            <p:ph type="sldNum" sz="quarter" idx="12"/>
          </p:nvPr>
        </p:nvSpPr>
        <p:spPr/>
        <p:txBody>
          <a:bodyPr/>
          <a:lstStyle/>
          <a:p>
            <a:fld id="{D495E168-DA5E-4888-8D8A-92B118324C14}" type="slidenum">
              <a:rPr lang="en-US" noProof="0" smtClean="0"/>
              <a:pPr/>
              <a:t>13</a:t>
            </a:fld>
            <a:endParaRPr lang="en-US" noProof="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232400"/>
            <a:ext cx="12192000" cy="1625600"/>
          </a:xfrm>
          <a:prstGeom prst="rect">
            <a:avLst/>
          </a:prstGeom>
        </p:spPr>
      </p:pic>
    </p:spTree>
    <p:extLst>
      <p:ext uri="{BB962C8B-B14F-4D97-AF65-F5344CB8AC3E}">
        <p14:creationId xmlns:p14="http://schemas.microsoft.com/office/powerpoint/2010/main" val="29521598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Syllabus</a:t>
            </a:r>
            <a:endParaRPr lang="en-US" dirty="0"/>
          </a:p>
        </p:txBody>
      </p:sp>
      <p:sp>
        <p:nvSpPr>
          <p:cNvPr id="3" name="Content Placeholder 2"/>
          <p:cNvSpPr>
            <a:spLocks noGrp="1"/>
          </p:cNvSpPr>
          <p:nvPr>
            <p:ph idx="1"/>
          </p:nvPr>
        </p:nvSpPr>
        <p:spPr>
          <a:xfrm>
            <a:off x="1155965" y="1935921"/>
            <a:ext cx="9934822" cy="4201513"/>
          </a:xfrm>
        </p:spPr>
        <p:txBody>
          <a:bodyPr numCol="2">
            <a:noAutofit/>
          </a:bodyPr>
          <a:lstStyle/>
          <a:p>
            <a:r>
              <a:rPr lang="en-US" sz="2800" dirty="0" smtClean="0">
                <a:effectLst/>
              </a:rPr>
              <a:t>Let’s discuss:</a:t>
            </a:r>
          </a:p>
          <a:p>
            <a:pPr lvl="1"/>
            <a:r>
              <a:rPr lang="en-US" sz="2800" dirty="0" smtClean="0">
                <a:effectLst/>
              </a:rPr>
              <a:t>Zoom Meetings</a:t>
            </a:r>
          </a:p>
          <a:p>
            <a:pPr lvl="1"/>
            <a:r>
              <a:rPr lang="en-US" sz="2800" dirty="0" smtClean="0">
                <a:effectLst/>
              </a:rPr>
              <a:t>Structure of the projects</a:t>
            </a:r>
          </a:p>
          <a:p>
            <a:pPr lvl="2"/>
            <a:r>
              <a:rPr lang="en-US" sz="2800" dirty="0" smtClean="0">
                <a:effectLst/>
              </a:rPr>
              <a:t>Objectives</a:t>
            </a:r>
          </a:p>
          <a:p>
            <a:pPr lvl="2"/>
            <a:r>
              <a:rPr lang="en-US" sz="2800" dirty="0" smtClean="0">
                <a:effectLst/>
              </a:rPr>
              <a:t>Proof of Concept, Product</a:t>
            </a:r>
          </a:p>
          <a:p>
            <a:pPr lvl="2"/>
            <a:r>
              <a:rPr lang="en-US" sz="2800" dirty="0" smtClean="0">
                <a:effectLst/>
              </a:rPr>
              <a:t>Chapters</a:t>
            </a:r>
            <a:endParaRPr lang="en-US" sz="2800" dirty="0">
              <a:effectLst/>
            </a:endParaRPr>
          </a:p>
          <a:p>
            <a:pPr lvl="2"/>
            <a:r>
              <a:rPr lang="en-US" sz="2800" dirty="0" smtClean="0">
                <a:effectLst/>
              </a:rPr>
              <a:t>Presentation</a:t>
            </a:r>
          </a:p>
          <a:p>
            <a:pPr lvl="2"/>
            <a:r>
              <a:rPr lang="en-US" sz="2800" dirty="0" smtClean="0">
                <a:effectLst/>
              </a:rPr>
              <a:t>Milestones</a:t>
            </a:r>
          </a:p>
          <a:p>
            <a:pPr lvl="1"/>
            <a:r>
              <a:rPr lang="en-US" sz="2800" dirty="0" smtClean="0">
                <a:effectLst/>
              </a:rPr>
              <a:t>Software, equipment, tools</a:t>
            </a:r>
          </a:p>
          <a:p>
            <a:pPr lvl="1"/>
            <a:r>
              <a:rPr lang="en-US" sz="2800" dirty="0" smtClean="0">
                <a:effectLst/>
              </a:rPr>
              <a:t>Project Reports</a:t>
            </a:r>
          </a:p>
          <a:p>
            <a:pPr lvl="2"/>
            <a:r>
              <a:rPr lang="en-US" sz="2800" dirty="0" smtClean="0">
                <a:effectLst/>
              </a:rPr>
              <a:t>Frequency</a:t>
            </a:r>
          </a:p>
          <a:p>
            <a:pPr lvl="2"/>
            <a:r>
              <a:rPr lang="en-US" sz="2800" dirty="0" smtClean="0">
                <a:effectLst/>
              </a:rPr>
              <a:t>Grades and rubrics</a:t>
            </a:r>
          </a:p>
        </p:txBody>
      </p:sp>
    </p:spTree>
    <p:extLst>
      <p:ext uri="{BB962C8B-B14F-4D97-AF65-F5344CB8AC3E}">
        <p14:creationId xmlns:p14="http://schemas.microsoft.com/office/powerpoint/2010/main" val="20181748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823" y="83256"/>
            <a:ext cx="10353761" cy="622479"/>
          </a:xfrm>
        </p:spPr>
        <p:txBody>
          <a:bodyPr/>
          <a:lstStyle/>
          <a:p>
            <a:r>
              <a:rPr lang="en-US" dirty="0" smtClean="0"/>
              <a:t>Assignments</a:t>
            </a:r>
            <a:endParaRPr lang="en-US" dirty="0"/>
          </a:p>
        </p:txBody>
      </p:sp>
      <p:sp>
        <p:nvSpPr>
          <p:cNvPr id="27" name="TextBox 26"/>
          <p:cNvSpPr txBox="1"/>
          <p:nvPr/>
        </p:nvSpPr>
        <p:spPr>
          <a:xfrm>
            <a:off x="2356413" y="717336"/>
            <a:ext cx="6308582" cy="923330"/>
          </a:xfrm>
          <a:prstGeom prst="rect">
            <a:avLst/>
          </a:prstGeom>
          <a:noFill/>
        </p:spPr>
        <p:txBody>
          <a:bodyPr wrap="square" rtlCol="0">
            <a:spAutoFit/>
          </a:bodyPr>
          <a:lstStyle/>
          <a:p>
            <a:pPr algn="ctr"/>
            <a:r>
              <a:rPr lang="en-US" dirty="0" smtClean="0"/>
              <a:t>Wednesdays(small and due before class – 4 pm) </a:t>
            </a:r>
          </a:p>
          <a:p>
            <a:pPr algn="ctr"/>
            <a:r>
              <a:rPr lang="en-US" dirty="0"/>
              <a:t>Sundays (Longer </a:t>
            </a:r>
            <a:r>
              <a:rPr lang="en-US" dirty="0" smtClean="0"/>
              <a:t> and due at midnight)</a:t>
            </a:r>
          </a:p>
          <a:p>
            <a:pPr algn="ctr"/>
            <a:r>
              <a:rPr lang="en-US" dirty="0" smtClean="0"/>
              <a:t>Both items will be posted every Monday</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125" y="3321218"/>
            <a:ext cx="3730005" cy="2800482"/>
          </a:xfrm>
          <a:prstGeom prst="rect">
            <a:avLst/>
          </a:prstGeom>
        </p:spPr>
      </p:pic>
      <p:cxnSp>
        <p:nvCxnSpPr>
          <p:cNvPr id="6" name="Straight Arrow Connector 5"/>
          <p:cNvCxnSpPr/>
          <p:nvPr/>
        </p:nvCxnSpPr>
        <p:spPr>
          <a:xfrm>
            <a:off x="337116" y="5256975"/>
            <a:ext cx="893133" cy="38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6159" y="3335654"/>
            <a:ext cx="3772310" cy="278718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4994" y="3283112"/>
            <a:ext cx="3772310" cy="2835240"/>
          </a:xfrm>
          <a:prstGeom prst="rect">
            <a:avLst/>
          </a:prstGeom>
        </p:spPr>
      </p:pic>
      <p:cxnSp>
        <p:nvCxnSpPr>
          <p:cNvPr id="9" name="Straight Arrow Connector 8"/>
          <p:cNvCxnSpPr/>
          <p:nvPr/>
        </p:nvCxnSpPr>
        <p:spPr>
          <a:xfrm flipH="1">
            <a:off x="11415965" y="4598704"/>
            <a:ext cx="542678"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1230871" y="5059720"/>
            <a:ext cx="384386" cy="319851"/>
          </a:xfrm>
          <a:prstGeom prst="roundRect">
            <a:avLst/>
          </a:prstGeom>
          <a:solidFill>
            <a:srgbClr val="FFC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83253" y="3779033"/>
            <a:ext cx="3621633" cy="307777"/>
          </a:xfrm>
          <a:prstGeom prst="rect">
            <a:avLst/>
          </a:prstGeom>
          <a:noFill/>
        </p:spPr>
        <p:txBody>
          <a:bodyPr wrap="square" rtlCol="0">
            <a:spAutoFit/>
          </a:bodyPr>
          <a:lstStyle/>
          <a:p>
            <a:r>
              <a:rPr lang="en-US" sz="1400" dirty="0" smtClean="0">
                <a:solidFill>
                  <a:srgbClr val="00B050"/>
                </a:solidFill>
              </a:rPr>
              <a:t>Su         M       </a:t>
            </a:r>
            <a:r>
              <a:rPr lang="en-US" sz="1400" dirty="0" err="1" smtClean="0">
                <a:solidFill>
                  <a:srgbClr val="00B050"/>
                </a:solidFill>
              </a:rPr>
              <a:t>Tu</a:t>
            </a:r>
            <a:r>
              <a:rPr lang="en-US" sz="1400" dirty="0" smtClean="0">
                <a:solidFill>
                  <a:srgbClr val="00B050"/>
                </a:solidFill>
              </a:rPr>
              <a:t>       W         </a:t>
            </a:r>
            <a:r>
              <a:rPr lang="en-US" sz="1400" dirty="0" err="1" smtClean="0">
                <a:solidFill>
                  <a:srgbClr val="00B050"/>
                </a:solidFill>
              </a:rPr>
              <a:t>Th</a:t>
            </a:r>
            <a:r>
              <a:rPr lang="en-US" sz="1400" dirty="0" smtClean="0">
                <a:solidFill>
                  <a:srgbClr val="00B050"/>
                </a:solidFill>
              </a:rPr>
              <a:t>      F      S</a:t>
            </a:r>
            <a:endParaRPr lang="en-US" sz="1400" dirty="0">
              <a:solidFill>
                <a:srgbClr val="00B050"/>
              </a:solidFill>
            </a:endParaRPr>
          </a:p>
        </p:txBody>
      </p:sp>
      <p:sp>
        <p:nvSpPr>
          <p:cNvPr id="12" name="Rounded Rectangle 11"/>
          <p:cNvSpPr/>
          <p:nvPr/>
        </p:nvSpPr>
        <p:spPr>
          <a:xfrm>
            <a:off x="2187770" y="5064363"/>
            <a:ext cx="384386" cy="319851"/>
          </a:xfrm>
          <a:prstGeom prst="roundRect">
            <a:avLst/>
          </a:prstGeom>
          <a:solidFill>
            <a:srgbClr val="FFC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1230249" y="5382398"/>
            <a:ext cx="384386" cy="319851"/>
          </a:xfrm>
          <a:prstGeom prst="roundRect">
            <a:avLst/>
          </a:prstGeom>
          <a:solidFill>
            <a:srgbClr val="FFC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170185" y="5406210"/>
            <a:ext cx="384386" cy="319851"/>
          </a:xfrm>
          <a:prstGeom prst="roundRect">
            <a:avLst/>
          </a:prstGeom>
          <a:solidFill>
            <a:srgbClr val="FFC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4986132" y="4489214"/>
            <a:ext cx="384386" cy="319851"/>
          </a:xfrm>
          <a:prstGeom prst="roundRect">
            <a:avLst/>
          </a:prstGeom>
          <a:solidFill>
            <a:srgbClr val="FFC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5856274" y="4489214"/>
            <a:ext cx="384386" cy="319851"/>
          </a:xfrm>
          <a:prstGeom prst="roundRect">
            <a:avLst/>
          </a:prstGeom>
          <a:solidFill>
            <a:srgbClr val="FFC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4985646" y="4779054"/>
            <a:ext cx="384386" cy="319851"/>
          </a:xfrm>
          <a:prstGeom prst="roundRect">
            <a:avLst/>
          </a:prstGeom>
          <a:solidFill>
            <a:srgbClr val="FFC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5878298" y="4805406"/>
            <a:ext cx="384386" cy="319851"/>
          </a:xfrm>
          <a:prstGeom prst="roundRect">
            <a:avLst/>
          </a:prstGeom>
          <a:solidFill>
            <a:srgbClr val="FFC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4963324" y="5082762"/>
            <a:ext cx="384386" cy="319851"/>
          </a:xfrm>
          <a:prstGeom prst="roundRect">
            <a:avLst/>
          </a:prstGeom>
          <a:solidFill>
            <a:srgbClr val="FFC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5878297" y="5097050"/>
            <a:ext cx="384386" cy="319851"/>
          </a:xfrm>
          <a:prstGeom prst="roundRect">
            <a:avLst/>
          </a:prstGeom>
          <a:solidFill>
            <a:srgbClr val="FFC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8504225" y="4380881"/>
            <a:ext cx="384386" cy="319851"/>
          </a:xfrm>
          <a:prstGeom prst="roundRect">
            <a:avLst/>
          </a:prstGeom>
          <a:solidFill>
            <a:srgbClr val="FFC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9500279" y="4453649"/>
            <a:ext cx="384386" cy="319851"/>
          </a:xfrm>
          <a:prstGeom prst="roundRect">
            <a:avLst/>
          </a:prstGeom>
          <a:solidFill>
            <a:srgbClr val="FFC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1302856" y="3784312"/>
            <a:ext cx="384386" cy="319851"/>
          </a:xfrm>
          <a:prstGeom prst="roundRect">
            <a:avLst/>
          </a:prstGeom>
          <a:solidFill>
            <a:srgbClr val="FFC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2259755" y="3788955"/>
            <a:ext cx="384386" cy="319851"/>
          </a:xfrm>
          <a:prstGeom prst="roundRect">
            <a:avLst/>
          </a:prstGeom>
          <a:solidFill>
            <a:srgbClr val="FFC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4959465" y="5391922"/>
            <a:ext cx="384386" cy="319851"/>
          </a:xfrm>
          <a:prstGeom prst="roundRect">
            <a:avLst/>
          </a:prstGeom>
          <a:solidFill>
            <a:srgbClr val="FFC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p:cNvSpPr/>
          <p:nvPr/>
        </p:nvSpPr>
        <p:spPr>
          <a:xfrm>
            <a:off x="5874438" y="5406210"/>
            <a:ext cx="384386" cy="319851"/>
          </a:xfrm>
          <a:prstGeom prst="roundRect">
            <a:avLst/>
          </a:prstGeom>
          <a:solidFill>
            <a:srgbClr val="FFC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p:nvPr/>
        </p:nvCxnSpPr>
        <p:spPr>
          <a:xfrm>
            <a:off x="9466956" y="3018046"/>
            <a:ext cx="247120" cy="163440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8964349" y="2310160"/>
            <a:ext cx="1840632" cy="707886"/>
          </a:xfrm>
          <a:prstGeom prst="rect">
            <a:avLst/>
          </a:prstGeom>
        </p:spPr>
        <p:txBody>
          <a:bodyPr wrap="none">
            <a:spAutoFit/>
          </a:bodyPr>
          <a:lstStyle/>
          <a:p>
            <a:r>
              <a:rPr lang="en-US" sz="2000" dirty="0" smtClean="0">
                <a:solidFill>
                  <a:srgbClr val="00B050"/>
                </a:solidFill>
              </a:rPr>
              <a:t>Project </a:t>
            </a:r>
          </a:p>
          <a:p>
            <a:r>
              <a:rPr lang="en-US" sz="2000" dirty="0" smtClean="0">
                <a:solidFill>
                  <a:srgbClr val="00B050"/>
                </a:solidFill>
              </a:rPr>
              <a:t>presentations </a:t>
            </a:r>
            <a:endParaRPr lang="en-US" sz="2000" dirty="0">
              <a:solidFill>
                <a:srgbClr val="00B050"/>
              </a:solidFill>
            </a:endParaRPr>
          </a:p>
        </p:txBody>
      </p:sp>
      <p:cxnSp>
        <p:nvCxnSpPr>
          <p:cNvPr id="38" name="Straight Arrow Connector 37"/>
          <p:cNvCxnSpPr/>
          <p:nvPr/>
        </p:nvCxnSpPr>
        <p:spPr>
          <a:xfrm flipH="1">
            <a:off x="8757446" y="2999334"/>
            <a:ext cx="697116" cy="155503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651705" y="2223910"/>
            <a:ext cx="445160" cy="3894441"/>
          </a:xfrm>
          <a:prstGeom prst="rect">
            <a:avLst/>
          </a:prstGeom>
          <a:solidFill>
            <a:srgbClr val="FF0000">
              <a:alpha val="10196"/>
            </a:srgbClr>
          </a:solidFill>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l"/>
            <a:endParaRPr lang="en-US" dirty="0"/>
          </a:p>
        </p:txBody>
      </p:sp>
      <p:cxnSp>
        <p:nvCxnSpPr>
          <p:cNvPr id="52" name="Straight Connector 51"/>
          <p:cNvCxnSpPr/>
          <p:nvPr/>
        </p:nvCxnSpPr>
        <p:spPr>
          <a:xfrm flipH="1">
            <a:off x="4300992" y="3283112"/>
            <a:ext cx="24769" cy="284973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7934089" y="3299594"/>
            <a:ext cx="10214" cy="281163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622966" y="3299594"/>
            <a:ext cx="11037100" cy="2162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629681" y="3283112"/>
            <a:ext cx="5479" cy="282811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647672" y="3299594"/>
            <a:ext cx="30055" cy="281163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597847" y="6111226"/>
            <a:ext cx="11037100" cy="21624"/>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2135779" y="2251794"/>
            <a:ext cx="445160" cy="3894441"/>
          </a:xfrm>
          <a:prstGeom prst="rect">
            <a:avLst/>
          </a:prstGeom>
          <a:solidFill>
            <a:srgbClr val="FF0000">
              <a:alpha val="10196"/>
            </a:srgbClr>
          </a:solidFill>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l"/>
            <a:endParaRPr lang="en-US" dirty="0"/>
          </a:p>
        </p:txBody>
      </p:sp>
      <p:sp>
        <p:nvSpPr>
          <p:cNvPr id="46" name="Rectangle 45"/>
          <p:cNvSpPr/>
          <p:nvPr/>
        </p:nvSpPr>
        <p:spPr>
          <a:xfrm>
            <a:off x="4394223" y="2218540"/>
            <a:ext cx="445160" cy="3894441"/>
          </a:xfrm>
          <a:prstGeom prst="rect">
            <a:avLst/>
          </a:prstGeom>
          <a:solidFill>
            <a:srgbClr val="FF0000">
              <a:alpha val="10196"/>
            </a:srgbClr>
          </a:solidFill>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l"/>
            <a:endParaRPr lang="en-US" dirty="0"/>
          </a:p>
        </p:txBody>
      </p:sp>
      <p:sp>
        <p:nvSpPr>
          <p:cNvPr id="47" name="Rectangle 46"/>
          <p:cNvSpPr/>
          <p:nvPr/>
        </p:nvSpPr>
        <p:spPr>
          <a:xfrm>
            <a:off x="5851929" y="2232068"/>
            <a:ext cx="445160" cy="3894441"/>
          </a:xfrm>
          <a:prstGeom prst="rect">
            <a:avLst/>
          </a:prstGeom>
          <a:solidFill>
            <a:srgbClr val="FF0000">
              <a:alpha val="10196"/>
            </a:srgbClr>
          </a:solidFill>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l"/>
            <a:endParaRPr lang="en-US" dirty="0"/>
          </a:p>
        </p:txBody>
      </p:sp>
      <p:sp>
        <p:nvSpPr>
          <p:cNvPr id="15" name="Rectangle 14"/>
          <p:cNvSpPr/>
          <p:nvPr/>
        </p:nvSpPr>
        <p:spPr>
          <a:xfrm>
            <a:off x="333823" y="1755951"/>
            <a:ext cx="1143262" cy="369332"/>
          </a:xfrm>
          <a:prstGeom prst="rect">
            <a:avLst/>
          </a:prstGeom>
        </p:spPr>
        <p:txBody>
          <a:bodyPr wrap="none">
            <a:spAutoFit/>
          </a:bodyPr>
          <a:lstStyle/>
          <a:p>
            <a:r>
              <a:rPr lang="en-US" dirty="0"/>
              <a:t>midnight</a:t>
            </a:r>
          </a:p>
        </p:txBody>
      </p:sp>
      <p:sp>
        <p:nvSpPr>
          <p:cNvPr id="16" name="Rectangle 15"/>
          <p:cNvSpPr/>
          <p:nvPr/>
        </p:nvSpPr>
        <p:spPr>
          <a:xfrm>
            <a:off x="1915769" y="1776061"/>
            <a:ext cx="712054" cy="369332"/>
          </a:xfrm>
          <a:prstGeom prst="rect">
            <a:avLst/>
          </a:prstGeom>
        </p:spPr>
        <p:txBody>
          <a:bodyPr wrap="none">
            <a:spAutoFit/>
          </a:bodyPr>
          <a:lstStyle/>
          <a:p>
            <a:r>
              <a:rPr lang="en-US" dirty="0" smtClean="0"/>
              <a:t>4 </a:t>
            </a:r>
            <a:r>
              <a:rPr lang="en-US" dirty="0"/>
              <a:t>pm</a:t>
            </a:r>
          </a:p>
        </p:txBody>
      </p:sp>
      <p:sp>
        <p:nvSpPr>
          <p:cNvPr id="54" name="Rectangle 53"/>
          <p:cNvSpPr/>
          <p:nvPr/>
        </p:nvSpPr>
        <p:spPr>
          <a:xfrm>
            <a:off x="4139314" y="1772644"/>
            <a:ext cx="1143262" cy="369332"/>
          </a:xfrm>
          <a:prstGeom prst="rect">
            <a:avLst/>
          </a:prstGeom>
        </p:spPr>
        <p:txBody>
          <a:bodyPr wrap="none">
            <a:spAutoFit/>
          </a:bodyPr>
          <a:lstStyle/>
          <a:p>
            <a:r>
              <a:rPr lang="en-US" dirty="0"/>
              <a:t>midnight</a:t>
            </a:r>
          </a:p>
        </p:txBody>
      </p:sp>
      <p:sp>
        <p:nvSpPr>
          <p:cNvPr id="55" name="Rectangle 54"/>
          <p:cNvSpPr/>
          <p:nvPr/>
        </p:nvSpPr>
        <p:spPr>
          <a:xfrm>
            <a:off x="5744850" y="1770249"/>
            <a:ext cx="712054" cy="369332"/>
          </a:xfrm>
          <a:prstGeom prst="rect">
            <a:avLst/>
          </a:prstGeom>
        </p:spPr>
        <p:txBody>
          <a:bodyPr wrap="none">
            <a:spAutoFit/>
          </a:bodyPr>
          <a:lstStyle/>
          <a:p>
            <a:r>
              <a:rPr lang="en-US" dirty="0" smtClean="0"/>
              <a:t>4 </a:t>
            </a:r>
            <a:r>
              <a:rPr lang="en-US" dirty="0"/>
              <a:t>pm</a:t>
            </a:r>
          </a:p>
        </p:txBody>
      </p:sp>
    </p:spTree>
    <p:extLst>
      <p:ext uri="{BB962C8B-B14F-4D97-AF65-F5344CB8AC3E}">
        <p14:creationId xmlns:p14="http://schemas.microsoft.com/office/powerpoint/2010/main" val="438259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 xmlns:a16="http://schemas.microsoft.com/office/drawing/2014/main" id="{B047E5E2-59A0-B841-B4AD-9D88C58FC555}"/>
              </a:ext>
            </a:extLst>
          </p:cNvPr>
          <p:cNvGraphicFramePr>
            <a:graphicFrameLocks noGrp="1"/>
          </p:cNvGraphicFramePr>
          <p:nvPr>
            <p:extLst>
              <p:ext uri="{D42A27DB-BD31-4B8C-83A1-F6EECF244321}">
                <p14:modId xmlns:p14="http://schemas.microsoft.com/office/powerpoint/2010/main" val="1266064960"/>
              </p:ext>
            </p:extLst>
          </p:nvPr>
        </p:nvGraphicFramePr>
        <p:xfrm>
          <a:off x="914400" y="1798640"/>
          <a:ext cx="11036962" cy="4883816"/>
        </p:xfrm>
        <a:graphic>
          <a:graphicData uri="http://schemas.openxmlformats.org/drawingml/2006/table">
            <a:tbl>
              <a:tblPr firstRow="1" firstCol="1" bandRow="1">
                <a:tableStyleId>{5940675A-B579-460E-94D1-54222C63F5DA}</a:tableStyleId>
              </a:tblPr>
              <a:tblGrid>
                <a:gridCol w="6463571">
                  <a:extLst>
                    <a:ext uri="{9D8B030D-6E8A-4147-A177-3AD203B41FA5}">
                      <a16:colId xmlns="" xmlns:a16="http://schemas.microsoft.com/office/drawing/2014/main" val="3174368850"/>
                    </a:ext>
                  </a:extLst>
                </a:gridCol>
                <a:gridCol w="2907903">
                  <a:extLst>
                    <a:ext uri="{9D8B030D-6E8A-4147-A177-3AD203B41FA5}">
                      <a16:colId xmlns="" xmlns:a16="http://schemas.microsoft.com/office/drawing/2014/main" val="2463810533"/>
                    </a:ext>
                  </a:extLst>
                </a:gridCol>
                <a:gridCol w="1665488">
                  <a:extLst>
                    <a:ext uri="{9D8B030D-6E8A-4147-A177-3AD203B41FA5}">
                      <a16:colId xmlns="" xmlns:a16="http://schemas.microsoft.com/office/drawing/2014/main" val="1536375778"/>
                    </a:ext>
                  </a:extLst>
                </a:gridCol>
              </a:tblGrid>
              <a:tr h="763754">
                <a:tc>
                  <a:txBody>
                    <a:bodyPr/>
                    <a:lstStyle/>
                    <a:p>
                      <a:pPr marL="0" marR="0">
                        <a:spcBef>
                          <a:spcPts val="0"/>
                        </a:spcBef>
                        <a:spcAft>
                          <a:spcPts val="0"/>
                        </a:spcAft>
                      </a:pPr>
                      <a:r>
                        <a:rPr lang="en-US" sz="2400" b="1" dirty="0">
                          <a:effectLst/>
                          <a:latin typeface="Arial" panose="020B0604020202020204" pitchFamily="34" charset="0"/>
                          <a:cs typeface="Arial" panose="020B0604020202020204" pitchFamily="34" charset="0"/>
                        </a:rPr>
                        <a:t>Description</a:t>
                      </a:r>
                      <a:endParaRPr lang="en-US" sz="2400" b="1" dirty="0">
                        <a:effectLst/>
                        <a:latin typeface="Arial" panose="020B0604020202020204" pitchFamily="34" charset="0"/>
                        <a:ea typeface="Times New Roman" panose="02020603050405020304" pitchFamily="18" charset="0"/>
                        <a:cs typeface="Arial" panose="020B0604020202020204" pitchFamily="34" charset="0"/>
                      </a:endParaRPr>
                    </a:p>
                  </a:txBody>
                  <a:tcPr marL="48220" marR="48220" marT="0" marB="0"/>
                </a:tc>
                <a:tc>
                  <a:txBody>
                    <a:bodyPr/>
                    <a:lstStyle/>
                    <a:p>
                      <a:pPr marL="0" marR="0">
                        <a:spcBef>
                          <a:spcPts val="0"/>
                        </a:spcBef>
                        <a:spcAft>
                          <a:spcPts val="0"/>
                        </a:spcAft>
                      </a:pPr>
                      <a:r>
                        <a:rPr lang="en-US" sz="2400" b="1" dirty="0">
                          <a:effectLst/>
                          <a:latin typeface="Arial" panose="020B0604020202020204" pitchFamily="34" charset="0"/>
                          <a:cs typeface="Arial" panose="020B0604020202020204" pitchFamily="34" charset="0"/>
                        </a:rPr>
                        <a:t>Undergraduate (%)</a:t>
                      </a:r>
                      <a:endParaRPr lang="en-US" sz="2400" b="1" dirty="0">
                        <a:effectLst/>
                        <a:latin typeface="Arial" panose="020B0604020202020204" pitchFamily="34" charset="0"/>
                        <a:ea typeface="Times New Roman" panose="02020603050405020304" pitchFamily="18" charset="0"/>
                        <a:cs typeface="Arial" panose="020B0604020202020204" pitchFamily="34" charset="0"/>
                      </a:endParaRPr>
                    </a:p>
                  </a:txBody>
                  <a:tcPr marL="48220" marR="48220" marT="0" marB="0"/>
                </a:tc>
                <a:tc>
                  <a:txBody>
                    <a:bodyPr/>
                    <a:lstStyle/>
                    <a:p>
                      <a:pPr marL="0" marR="0">
                        <a:spcBef>
                          <a:spcPts val="0"/>
                        </a:spcBef>
                        <a:spcAft>
                          <a:spcPts val="0"/>
                        </a:spcAft>
                      </a:pPr>
                      <a:r>
                        <a:rPr lang="en-US" sz="2400" b="1" dirty="0">
                          <a:effectLst/>
                          <a:latin typeface="Arial" panose="020B0604020202020204" pitchFamily="34" charset="0"/>
                          <a:cs typeface="Arial" panose="020B0604020202020204" pitchFamily="34" charset="0"/>
                        </a:rPr>
                        <a:t>Graduate (%)</a:t>
                      </a:r>
                      <a:endParaRPr lang="en-US" sz="2400" b="1" dirty="0">
                        <a:effectLst/>
                        <a:latin typeface="Arial" panose="020B0604020202020204" pitchFamily="34" charset="0"/>
                        <a:ea typeface="Times New Roman" panose="02020603050405020304" pitchFamily="18" charset="0"/>
                        <a:cs typeface="Arial" panose="020B0604020202020204" pitchFamily="34" charset="0"/>
                      </a:endParaRPr>
                    </a:p>
                  </a:txBody>
                  <a:tcPr marL="48220" marR="48220" marT="0" marB="0"/>
                </a:tc>
                <a:extLst>
                  <a:ext uri="{0D108BD9-81ED-4DB2-BD59-A6C34878D82A}">
                    <a16:rowId xmlns="" xmlns:a16="http://schemas.microsoft.com/office/drawing/2014/main" val="1401640190"/>
                  </a:ext>
                </a:extLst>
              </a:tr>
              <a:tr h="763754">
                <a:tc>
                  <a:txBody>
                    <a:bodyPr/>
                    <a:lstStyle/>
                    <a:p>
                      <a:pPr marL="0" marR="0">
                        <a:spcBef>
                          <a:spcPts val="0"/>
                        </a:spcBef>
                        <a:spcAft>
                          <a:spcPts val="0"/>
                        </a:spcAft>
                      </a:pPr>
                      <a:r>
                        <a:rPr lang="en-US" sz="2400" b="1" baseline="0" dirty="0" smtClean="0">
                          <a:effectLst/>
                          <a:latin typeface="Arial" panose="020B0604020202020204" pitchFamily="34" charset="0"/>
                          <a:cs typeface="Arial" panose="020B0604020202020204" pitchFamily="34" charset="0"/>
                        </a:rPr>
                        <a:t>Assignments (Due every week on Sundays at midnight)</a:t>
                      </a:r>
                      <a:endParaRPr lang="en-US" sz="2400" b="1" dirty="0">
                        <a:effectLst/>
                        <a:latin typeface="Arial" panose="020B0604020202020204" pitchFamily="34" charset="0"/>
                        <a:ea typeface="Times New Roman" panose="02020603050405020304" pitchFamily="18" charset="0"/>
                        <a:cs typeface="Arial" panose="020B0604020202020204" pitchFamily="34" charset="0"/>
                      </a:endParaRPr>
                    </a:p>
                  </a:txBody>
                  <a:tcPr marL="48220" marR="48220" marT="0" marB="0"/>
                </a:tc>
                <a:tc>
                  <a:txBody>
                    <a:bodyPr/>
                    <a:lstStyle/>
                    <a:p>
                      <a:pPr marL="0" marR="0">
                        <a:spcBef>
                          <a:spcPts val="0"/>
                        </a:spcBef>
                        <a:spcAft>
                          <a:spcPts val="0"/>
                        </a:spcAft>
                      </a:pPr>
                      <a:r>
                        <a:rPr lang="en-US" sz="2400" b="1" dirty="0">
                          <a:effectLst/>
                          <a:latin typeface="Arial" panose="020B0604020202020204" pitchFamily="34" charset="0"/>
                          <a:cs typeface="Arial" panose="020B0604020202020204" pitchFamily="34" charset="0"/>
                        </a:rPr>
                        <a:t>50</a:t>
                      </a:r>
                      <a:endParaRPr lang="en-US" sz="2400" b="1" dirty="0">
                        <a:effectLst/>
                        <a:latin typeface="Arial" panose="020B0604020202020204" pitchFamily="34" charset="0"/>
                        <a:ea typeface="Times New Roman" panose="02020603050405020304" pitchFamily="18" charset="0"/>
                        <a:cs typeface="Arial" panose="020B0604020202020204" pitchFamily="34" charset="0"/>
                      </a:endParaRPr>
                    </a:p>
                  </a:txBody>
                  <a:tcPr marL="48220" marR="48220" marT="0" marB="0"/>
                </a:tc>
                <a:tc>
                  <a:txBody>
                    <a:bodyPr/>
                    <a:lstStyle/>
                    <a:p>
                      <a:pPr marL="0" marR="0">
                        <a:spcBef>
                          <a:spcPts val="0"/>
                        </a:spcBef>
                        <a:spcAft>
                          <a:spcPts val="0"/>
                        </a:spcAft>
                      </a:pPr>
                      <a:r>
                        <a:rPr lang="en-US" sz="2400" b="1" dirty="0">
                          <a:effectLst/>
                          <a:latin typeface="Arial" panose="020B0604020202020204" pitchFamily="34" charset="0"/>
                          <a:cs typeface="Arial" panose="020B0604020202020204" pitchFamily="34" charset="0"/>
                        </a:rPr>
                        <a:t>40</a:t>
                      </a:r>
                      <a:endParaRPr lang="en-US" sz="2400" b="1" dirty="0">
                        <a:effectLst/>
                        <a:latin typeface="Arial" panose="020B0604020202020204" pitchFamily="34" charset="0"/>
                        <a:ea typeface="Times New Roman" panose="02020603050405020304" pitchFamily="18" charset="0"/>
                        <a:cs typeface="Arial" panose="020B0604020202020204" pitchFamily="34" charset="0"/>
                      </a:endParaRPr>
                    </a:p>
                  </a:txBody>
                  <a:tcPr marL="48220" marR="48220" marT="0" marB="0"/>
                </a:tc>
                <a:extLst>
                  <a:ext uri="{0D108BD9-81ED-4DB2-BD59-A6C34878D82A}">
                    <a16:rowId xmlns="" xmlns:a16="http://schemas.microsoft.com/office/drawing/2014/main" val="4288433211"/>
                  </a:ext>
                </a:extLst>
              </a:tr>
              <a:tr h="763754">
                <a:tc>
                  <a:txBody>
                    <a:bodyPr/>
                    <a:lstStyle/>
                    <a:p>
                      <a:pPr marL="0" marR="0">
                        <a:spcBef>
                          <a:spcPts val="0"/>
                        </a:spcBef>
                        <a:spcAft>
                          <a:spcPts val="0"/>
                        </a:spcAft>
                      </a:pPr>
                      <a:r>
                        <a:rPr lang="en-US" sz="2400" b="1" dirty="0" smtClean="0">
                          <a:effectLst/>
                          <a:latin typeface="Arial" panose="020B0604020202020204" pitchFamily="34" charset="0"/>
                          <a:cs typeface="Arial" panose="020B0604020202020204" pitchFamily="34" charset="0"/>
                        </a:rPr>
                        <a:t>Quizzes (shorter</a:t>
                      </a:r>
                      <a:r>
                        <a:rPr lang="en-US" sz="2400" b="1" baseline="0" dirty="0" smtClean="0">
                          <a:effectLst/>
                          <a:latin typeface="Arial" panose="020B0604020202020204" pitchFamily="34" charset="0"/>
                          <a:cs typeface="Arial" panose="020B0604020202020204" pitchFamily="34" charset="0"/>
                        </a:rPr>
                        <a:t> assignments due before our class on Wednesday at 4 p.m.)</a:t>
                      </a:r>
                      <a:endParaRPr lang="en-US" sz="2400" b="1" dirty="0">
                        <a:effectLst/>
                        <a:latin typeface="Arial" panose="020B0604020202020204" pitchFamily="34" charset="0"/>
                        <a:ea typeface="Times New Roman" panose="02020603050405020304" pitchFamily="18" charset="0"/>
                        <a:cs typeface="Arial" panose="020B0604020202020204" pitchFamily="34" charset="0"/>
                      </a:endParaRPr>
                    </a:p>
                  </a:txBody>
                  <a:tcPr marL="48220" marR="48220" marT="0" marB="0"/>
                </a:tc>
                <a:tc>
                  <a:txBody>
                    <a:bodyPr/>
                    <a:lstStyle/>
                    <a:p>
                      <a:pPr marL="0" marR="0">
                        <a:spcBef>
                          <a:spcPts val="0"/>
                        </a:spcBef>
                        <a:spcAft>
                          <a:spcPts val="0"/>
                        </a:spcAft>
                      </a:pPr>
                      <a:r>
                        <a:rPr lang="en-US" sz="2400" b="1" dirty="0" smtClean="0">
                          <a:effectLst/>
                          <a:latin typeface="Arial" panose="020B0604020202020204" pitchFamily="34" charset="0"/>
                          <a:cs typeface="Arial" panose="020B0604020202020204" pitchFamily="34" charset="0"/>
                        </a:rPr>
                        <a:t>20</a:t>
                      </a:r>
                      <a:endParaRPr lang="en-US" sz="2400" b="1" dirty="0">
                        <a:effectLst/>
                        <a:latin typeface="Arial" panose="020B0604020202020204" pitchFamily="34" charset="0"/>
                        <a:ea typeface="Times New Roman" panose="02020603050405020304" pitchFamily="18" charset="0"/>
                        <a:cs typeface="Arial" panose="020B0604020202020204" pitchFamily="34" charset="0"/>
                      </a:endParaRPr>
                    </a:p>
                  </a:txBody>
                  <a:tcPr marL="48220" marR="48220" marT="0" marB="0"/>
                </a:tc>
                <a:tc>
                  <a:txBody>
                    <a:bodyPr/>
                    <a:lstStyle/>
                    <a:p>
                      <a:pPr marL="0" marR="0">
                        <a:spcBef>
                          <a:spcPts val="0"/>
                        </a:spcBef>
                        <a:spcAft>
                          <a:spcPts val="0"/>
                        </a:spcAft>
                      </a:pPr>
                      <a:r>
                        <a:rPr lang="en-US" sz="2400" b="1" dirty="0" smtClean="0">
                          <a:effectLst/>
                          <a:latin typeface="Arial" panose="020B0604020202020204" pitchFamily="34" charset="0"/>
                          <a:cs typeface="Arial" panose="020B0604020202020204" pitchFamily="34" charset="0"/>
                        </a:rPr>
                        <a:t>20</a:t>
                      </a:r>
                      <a:endParaRPr lang="en-US" sz="2400" b="1" dirty="0">
                        <a:effectLst/>
                        <a:latin typeface="Arial" panose="020B0604020202020204" pitchFamily="34" charset="0"/>
                        <a:ea typeface="Times New Roman" panose="02020603050405020304" pitchFamily="18" charset="0"/>
                        <a:cs typeface="Arial" panose="020B0604020202020204" pitchFamily="34" charset="0"/>
                      </a:endParaRPr>
                    </a:p>
                  </a:txBody>
                  <a:tcPr marL="48220" marR="48220" marT="0" marB="0"/>
                </a:tc>
                <a:extLst>
                  <a:ext uri="{0D108BD9-81ED-4DB2-BD59-A6C34878D82A}">
                    <a16:rowId xmlns="" xmlns:a16="http://schemas.microsoft.com/office/drawing/2014/main" val="2414744403"/>
                  </a:ext>
                </a:extLst>
              </a:tr>
              <a:tr h="1027854">
                <a:tc>
                  <a:txBody>
                    <a:bodyPr/>
                    <a:lstStyle/>
                    <a:p>
                      <a:pPr marL="0" marR="0">
                        <a:spcBef>
                          <a:spcPts val="0"/>
                        </a:spcBef>
                        <a:spcAft>
                          <a:spcPts val="0"/>
                        </a:spcAft>
                      </a:pPr>
                      <a:r>
                        <a:rPr lang="en-US" sz="2400" b="1" dirty="0">
                          <a:effectLst/>
                          <a:latin typeface="Arial" panose="020B0604020202020204" pitchFamily="34" charset="0"/>
                          <a:cs typeface="Arial" panose="020B0604020202020204" pitchFamily="34" charset="0"/>
                        </a:rPr>
                        <a:t>Participation </a:t>
                      </a:r>
                      <a:r>
                        <a:rPr lang="en-US" sz="2400" b="1" dirty="0" smtClean="0">
                          <a:effectLst/>
                          <a:latin typeface="Arial" panose="020B0604020202020204" pitchFamily="34" charset="0"/>
                          <a:cs typeface="Arial" panose="020B0604020202020204" pitchFamily="34" charset="0"/>
                        </a:rPr>
                        <a:t>(posting/answering questions piazza, collaboration</a:t>
                      </a:r>
                      <a:r>
                        <a:rPr lang="en-US" sz="2400" b="1" baseline="0" dirty="0" smtClean="0">
                          <a:effectLst/>
                          <a:latin typeface="Arial" panose="020B0604020202020204" pitchFamily="34" charset="0"/>
                          <a:cs typeface="Arial" panose="020B0604020202020204" pitchFamily="34" charset="0"/>
                        </a:rPr>
                        <a:t> with classmates, office hours)</a:t>
                      </a:r>
                    </a:p>
                    <a:p>
                      <a:pPr marL="0" marR="0">
                        <a:spcBef>
                          <a:spcPts val="0"/>
                        </a:spcBef>
                        <a:spcAft>
                          <a:spcPts val="0"/>
                        </a:spcAft>
                      </a:pPr>
                      <a:r>
                        <a:rPr lang="en-US" sz="2400" b="1" baseline="0" dirty="0" smtClean="0">
                          <a:effectLst/>
                          <a:latin typeface="Arial" panose="020B0604020202020204" pitchFamily="34" charset="0"/>
                          <a:ea typeface="Times New Roman" panose="02020603050405020304" pitchFamily="18" charset="0"/>
                          <a:cs typeface="Arial" panose="020B0604020202020204" pitchFamily="34" charset="0"/>
                        </a:rPr>
                        <a:t>Attendance to class is not mandatory since we have an on-demand option.</a:t>
                      </a:r>
                      <a:endParaRPr lang="en-US" sz="2400" b="1" dirty="0">
                        <a:effectLst/>
                        <a:latin typeface="Arial" panose="020B0604020202020204" pitchFamily="34" charset="0"/>
                        <a:ea typeface="Times New Roman" panose="02020603050405020304" pitchFamily="18" charset="0"/>
                        <a:cs typeface="Arial" panose="020B0604020202020204" pitchFamily="34" charset="0"/>
                      </a:endParaRPr>
                    </a:p>
                  </a:txBody>
                  <a:tcPr marL="48220" marR="48220" marT="0" marB="0"/>
                </a:tc>
                <a:tc>
                  <a:txBody>
                    <a:bodyPr/>
                    <a:lstStyle/>
                    <a:p>
                      <a:pPr marL="0" marR="0">
                        <a:spcBef>
                          <a:spcPts val="0"/>
                        </a:spcBef>
                        <a:spcAft>
                          <a:spcPts val="0"/>
                        </a:spcAft>
                      </a:pPr>
                      <a:r>
                        <a:rPr lang="en-US" sz="2400" b="1" dirty="0">
                          <a:effectLst/>
                          <a:latin typeface="Arial" panose="020B0604020202020204" pitchFamily="34" charset="0"/>
                          <a:cs typeface="Arial" panose="020B0604020202020204" pitchFamily="34" charset="0"/>
                        </a:rPr>
                        <a:t>20</a:t>
                      </a:r>
                      <a:endParaRPr lang="en-US" sz="2400" b="1" dirty="0">
                        <a:effectLst/>
                        <a:latin typeface="Arial" panose="020B0604020202020204" pitchFamily="34" charset="0"/>
                        <a:ea typeface="Times New Roman" panose="02020603050405020304" pitchFamily="18" charset="0"/>
                        <a:cs typeface="Arial" panose="020B0604020202020204" pitchFamily="34" charset="0"/>
                      </a:endParaRPr>
                    </a:p>
                  </a:txBody>
                  <a:tcPr marL="48220" marR="48220" marT="0" marB="0"/>
                </a:tc>
                <a:tc>
                  <a:txBody>
                    <a:bodyPr/>
                    <a:lstStyle/>
                    <a:p>
                      <a:pPr marL="0" marR="0">
                        <a:spcBef>
                          <a:spcPts val="0"/>
                        </a:spcBef>
                        <a:spcAft>
                          <a:spcPts val="0"/>
                        </a:spcAft>
                      </a:pPr>
                      <a:r>
                        <a:rPr lang="en-US" sz="2400" b="1" dirty="0">
                          <a:effectLst/>
                          <a:latin typeface="Arial" panose="020B0604020202020204" pitchFamily="34" charset="0"/>
                          <a:cs typeface="Arial" panose="020B0604020202020204" pitchFamily="34" charset="0"/>
                        </a:rPr>
                        <a:t>20</a:t>
                      </a:r>
                      <a:endParaRPr lang="en-US" sz="2400" b="1" dirty="0">
                        <a:effectLst/>
                        <a:latin typeface="Arial" panose="020B0604020202020204" pitchFamily="34" charset="0"/>
                        <a:ea typeface="Times New Roman" panose="02020603050405020304" pitchFamily="18" charset="0"/>
                        <a:cs typeface="Arial" panose="020B0604020202020204" pitchFamily="34" charset="0"/>
                      </a:endParaRPr>
                    </a:p>
                  </a:txBody>
                  <a:tcPr marL="48220" marR="48220" marT="0" marB="0"/>
                </a:tc>
                <a:extLst>
                  <a:ext uri="{0D108BD9-81ED-4DB2-BD59-A6C34878D82A}">
                    <a16:rowId xmlns="" xmlns:a16="http://schemas.microsoft.com/office/drawing/2014/main" val="2926558730"/>
                  </a:ext>
                </a:extLst>
              </a:tr>
              <a:tr h="763754">
                <a:tc>
                  <a:txBody>
                    <a:bodyPr/>
                    <a:lstStyle/>
                    <a:p>
                      <a:pPr marL="0" marR="0">
                        <a:spcBef>
                          <a:spcPts val="0"/>
                        </a:spcBef>
                        <a:spcAft>
                          <a:spcPts val="0"/>
                        </a:spcAft>
                      </a:pPr>
                      <a:r>
                        <a:rPr lang="en-US" sz="2400" b="1" dirty="0">
                          <a:effectLst/>
                          <a:latin typeface="Arial" panose="020B0604020202020204" pitchFamily="34" charset="0"/>
                          <a:cs typeface="Arial" panose="020B0604020202020204" pitchFamily="34" charset="0"/>
                        </a:rPr>
                        <a:t>Project</a:t>
                      </a:r>
                      <a:endParaRPr lang="en-US" sz="2400" b="1" dirty="0">
                        <a:effectLst/>
                        <a:latin typeface="Arial" panose="020B0604020202020204" pitchFamily="34" charset="0"/>
                        <a:ea typeface="Times New Roman" panose="02020603050405020304" pitchFamily="18" charset="0"/>
                        <a:cs typeface="Arial" panose="020B0604020202020204" pitchFamily="34" charset="0"/>
                      </a:endParaRPr>
                    </a:p>
                  </a:txBody>
                  <a:tcPr marL="48220" marR="48220" marT="0" marB="0"/>
                </a:tc>
                <a:tc>
                  <a:txBody>
                    <a:bodyPr/>
                    <a:lstStyle/>
                    <a:p>
                      <a:pPr marL="0" marR="0">
                        <a:spcBef>
                          <a:spcPts val="0"/>
                        </a:spcBef>
                        <a:spcAft>
                          <a:spcPts val="0"/>
                        </a:spcAft>
                      </a:pPr>
                      <a:r>
                        <a:rPr lang="en-US" sz="2400" b="1" dirty="0">
                          <a:effectLst/>
                          <a:latin typeface="Arial" panose="020B0604020202020204" pitchFamily="34" charset="0"/>
                          <a:cs typeface="Arial" panose="020B0604020202020204" pitchFamily="34" charset="0"/>
                        </a:rPr>
                        <a:t>10</a:t>
                      </a:r>
                      <a:endParaRPr lang="en-US" sz="2400" b="1" dirty="0">
                        <a:effectLst/>
                        <a:latin typeface="Arial" panose="020B0604020202020204" pitchFamily="34" charset="0"/>
                        <a:ea typeface="Times New Roman" panose="02020603050405020304" pitchFamily="18" charset="0"/>
                        <a:cs typeface="Arial" panose="020B0604020202020204" pitchFamily="34" charset="0"/>
                      </a:endParaRPr>
                    </a:p>
                  </a:txBody>
                  <a:tcPr marL="48220" marR="48220" marT="0" marB="0"/>
                </a:tc>
                <a:tc>
                  <a:txBody>
                    <a:bodyPr/>
                    <a:lstStyle/>
                    <a:p>
                      <a:pPr marL="0" marR="0">
                        <a:spcBef>
                          <a:spcPts val="0"/>
                        </a:spcBef>
                        <a:spcAft>
                          <a:spcPts val="0"/>
                        </a:spcAft>
                      </a:pPr>
                      <a:r>
                        <a:rPr lang="en-US" sz="2400" b="1" dirty="0">
                          <a:effectLst/>
                          <a:latin typeface="Arial" panose="020B0604020202020204" pitchFamily="34" charset="0"/>
                          <a:cs typeface="Arial" panose="020B0604020202020204" pitchFamily="34" charset="0"/>
                        </a:rPr>
                        <a:t>20</a:t>
                      </a:r>
                      <a:endParaRPr lang="en-US" sz="2400" b="1" dirty="0">
                        <a:effectLst/>
                        <a:latin typeface="Arial" panose="020B0604020202020204" pitchFamily="34" charset="0"/>
                        <a:ea typeface="Times New Roman" panose="02020603050405020304" pitchFamily="18" charset="0"/>
                        <a:cs typeface="Arial" panose="020B0604020202020204" pitchFamily="34" charset="0"/>
                      </a:endParaRPr>
                    </a:p>
                  </a:txBody>
                  <a:tcPr marL="48220" marR="48220" marT="0" marB="0"/>
                </a:tc>
                <a:extLst>
                  <a:ext uri="{0D108BD9-81ED-4DB2-BD59-A6C34878D82A}">
                    <a16:rowId xmlns="" xmlns:a16="http://schemas.microsoft.com/office/drawing/2014/main" val="1649991459"/>
                  </a:ext>
                </a:extLst>
              </a:tr>
            </a:tbl>
          </a:graphicData>
        </a:graphic>
      </p:graphicFrame>
      <p:graphicFrame>
        <p:nvGraphicFramePr>
          <p:cNvPr id="6" name="Diagram 5">
            <a:extLst>
              <a:ext uri="{FF2B5EF4-FFF2-40B4-BE49-F238E27FC236}">
                <a16:creationId xmlns="" xmlns:a16="http://schemas.microsoft.com/office/drawing/2014/main" id="{AB7F8CF3-013F-4441-95CE-9A3CBE356491}"/>
              </a:ext>
            </a:extLst>
          </p:cNvPr>
          <p:cNvGraphicFramePr/>
          <p:nvPr>
            <p:extLst>
              <p:ext uri="{D42A27DB-BD31-4B8C-83A1-F6EECF244321}">
                <p14:modId xmlns:p14="http://schemas.microsoft.com/office/powerpoint/2010/main" val="903895773"/>
              </p:ext>
            </p:extLst>
          </p:nvPr>
        </p:nvGraphicFramePr>
        <p:xfrm>
          <a:off x="1926016" y="173991"/>
          <a:ext cx="8421428" cy="13491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5895836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789757198"/>
              </p:ext>
            </p:extLst>
          </p:nvPr>
        </p:nvGraphicFramePr>
        <p:xfrm>
          <a:off x="914400" y="2095500"/>
          <a:ext cx="10353675" cy="3695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Oval 5"/>
          <p:cNvSpPr/>
          <p:nvPr/>
        </p:nvSpPr>
        <p:spPr>
          <a:xfrm>
            <a:off x="4210756" y="2460979"/>
            <a:ext cx="1772355" cy="2573866"/>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8257822" y="2319868"/>
            <a:ext cx="1772355" cy="2573866"/>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344356" y="2404536"/>
            <a:ext cx="1772355" cy="2573866"/>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077156" y="2319870"/>
            <a:ext cx="1772355" cy="2573866"/>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8384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777985050"/>
              </p:ext>
            </p:extLst>
          </p:nvPr>
        </p:nvGraphicFramePr>
        <p:xfrm>
          <a:off x="936843" y="2851998"/>
          <a:ext cx="6661078" cy="2709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1508722" y="2113334"/>
            <a:ext cx="2105063" cy="369332"/>
          </a:xfrm>
          <a:prstGeom prst="rect">
            <a:avLst/>
          </a:prstGeom>
        </p:spPr>
        <p:txBody>
          <a:bodyPr wrap="none">
            <a:spAutoFit/>
          </a:bodyPr>
          <a:lstStyle/>
          <a:p>
            <a:r>
              <a:rPr lang="en-US" dirty="0"/>
              <a:t>6:30 pm – </a:t>
            </a:r>
            <a:r>
              <a:rPr lang="en-US" dirty="0" smtClean="0"/>
              <a:t>7:30 </a:t>
            </a:r>
            <a:r>
              <a:rPr lang="en-US" dirty="0"/>
              <a:t>pm</a:t>
            </a:r>
          </a:p>
        </p:txBody>
      </p:sp>
      <p:sp>
        <p:nvSpPr>
          <p:cNvPr id="6" name="Rectangle 5"/>
          <p:cNvSpPr/>
          <p:nvPr/>
        </p:nvSpPr>
        <p:spPr>
          <a:xfrm>
            <a:off x="4951816" y="2150254"/>
            <a:ext cx="2105063" cy="369332"/>
          </a:xfrm>
          <a:prstGeom prst="rect">
            <a:avLst/>
          </a:prstGeom>
        </p:spPr>
        <p:txBody>
          <a:bodyPr wrap="none">
            <a:spAutoFit/>
          </a:bodyPr>
          <a:lstStyle/>
          <a:p>
            <a:r>
              <a:rPr lang="en-US" dirty="0" smtClean="0"/>
              <a:t>7:40 </a:t>
            </a:r>
            <a:r>
              <a:rPr lang="en-US" dirty="0"/>
              <a:t>pm – </a:t>
            </a:r>
            <a:r>
              <a:rPr lang="en-US" dirty="0" smtClean="0"/>
              <a:t>8:40 </a:t>
            </a:r>
            <a:r>
              <a:rPr lang="en-US" dirty="0"/>
              <a:t>pm</a:t>
            </a:r>
          </a:p>
        </p:txBody>
      </p:sp>
      <p:sp>
        <p:nvSpPr>
          <p:cNvPr id="7" name="Rectangle 6"/>
          <p:cNvSpPr/>
          <p:nvPr/>
        </p:nvSpPr>
        <p:spPr>
          <a:xfrm>
            <a:off x="8256135" y="2482666"/>
            <a:ext cx="2105063" cy="369332"/>
          </a:xfrm>
          <a:prstGeom prst="rect">
            <a:avLst/>
          </a:prstGeom>
        </p:spPr>
        <p:txBody>
          <a:bodyPr wrap="none">
            <a:spAutoFit/>
          </a:bodyPr>
          <a:lstStyle/>
          <a:p>
            <a:r>
              <a:rPr lang="en-US" dirty="0" smtClean="0"/>
              <a:t>8:50 </a:t>
            </a:r>
            <a:r>
              <a:rPr lang="en-US" dirty="0"/>
              <a:t>pm – 9:30 pm</a:t>
            </a:r>
          </a:p>
        </p:txBody>
      </p:sp>
      <p:cxnSp>
        <p:nvCxnSpPr>
          <p:cNvPr id="8" name="Straight Connector 7"/>
          <p:cNvCxnSpPr/>
          <p:nvPr/>
        </p:nvCxnSpPr>
        <p:spPr>
          <a:xfrm>
            <a:off x="4110623" y="2151387"/>
            <a:ext cx="29497" cy="3739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252634" y="2143361"/>
            <a:ext cx="29497" cy="3739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688552" y="2155554"/>
            <a:ext cx="29497" cy="3739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837726" y="2143362"/>
            <a:ext cx="29497" cy="3739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766804" y="2301563"/>
            <a:ext cx="336445" cy="14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7322610" y="2301563"/>
            <a:ext cx="336445" cy="14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7852474" y="2311813"/>
            <a:ext cx="353232" cy="4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4253246" y="2304331"/>
            <a:ext cx="353232" cy="4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3514610" y="1691568"/>
            <a:ext cx="1326004" cy="430887"/>
          </a:xfrm>
          <a:prstGeom prst="rect">
            <a:avLst/>
          </a:prstGeom>
        </p:spPr>
        <p:txBody>
          <a:bodyPr wrap="none">
            <a:spAutoFit/>
          </a:bodyPr>
          <a:lstStyle/>
          <a:p>
            <a:pPr algn="ctr"/>
            <a:r>
              <a:rPr lang="en-US" sz="1100" dirty="0" smtClean="0"/>
              <a:t>Break</a:t>
            </a:r>
          </a:p>
          <a:p>
            <a:pPr algn="ctr"/>
            <a:r>
              <a:rPr lang="en-US" sz="1100" dirty="0" smtClean="0"/>
              <a:t>7:30 </a:t>
            </a:r>
            <a:r>
              <a:rPr lang="en-US" sz="1100" dirty="0"/>
              <a:t>pm – </a:t>
            </a:r>
            <a:r>
              <a:rPr lang="en-US" sz="1100" dirty="0" smtClean="0"/>
              <a:t>7:40pm</a:t>
            </a:r>
            <a:endParaRPr lang="en-US" sz="1100" dirty="0"/>
          </a:p>
        </p:txBody>
      </p:sp>
      <p:sp>
        <p:nvSpPr>
          <p:cNvPr id="17" name="Rectangle 16"/>
          <p:cNvSpPr/>
          <p:nvPr/>
        </p:nvSpPr>
        <p:spPr>
          <a:xfrm>
            <a:off x="7157091" y="1719367"/>
            <a:ext cx="1361270" cy="430887"/>
          </a:xfrm>
          <a:prstGeom prst="rect">
            <a:avLst/>
          </a:prstGeom>
        </p:spPr>
        <p:txBody>
          <a:bodyPr wrap="none">
            <a:spAutoFit/>
          </a:bodyPr>
          <a:lstStyle/>
          <a:p>
            <a:pPr algn="ctr"/>
            <a:r>
              <a:rPr lang="en-US" sz="1100" dirty="0" smtClean="0"/>
              <a:t>Break</a:t>
            </a:r>
          </a:p>
          <a:p>
            <a:pPr algn="ctr"/>
            <a:r>
              <a:rPr lang="en-US" sz="1100" dirty="0" smtClean="0"/>
              <a:t>8:40 </a:t>
            </a:r>
            <a:r>
              <a:rPr lang="en-US" sz="1100" dirty="0"/>
              <a:t>pm – </a:t>
            </a:r>
            <a:r>
              <a:rPr lang="en-US" sz="1100" dirty="0" smtClean="0"/>
              <a:t>8:50 </a:t>
            </a:r>
            <a:r>
              <a:rPr lang="en-US" sz="1100" dirty="0"/>
              <a:t>pm</a:t>
            </a:r>
          </a:p>
        </p:txBody>
      </p:sp>
      <p:sp>
        <p:nvSpPr>
          <p:cNvPr id="18" name="Rectangle 17"/>
          <p:cNvSpPr/>
          <p:nvPr/>
        </p:nvSpPr>
        <p:spPr>
          <a:xfrm>
            <a:off x="619432" y="3097161"/>
            <a:ext cx="3483817" cy="22417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8711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are going to collect data from a wearable</a:t>
            </a:r>
            <a:endParaRPr lang="en-US" dirty="0"/>
          </a:p>
        </p:txBody>
      </p:sp>
      <p:sp>
        <p:nvSpPr>
          <p:cNvPr id="3" name="Content Placeholder 2"/>
          <p:cNvSpPr>
            <a:spLocks noGrp="1"/>
          </p:cNvSpPr>
          <p:nvPr>
            <p:ph idx="1"/>
          </p:nvPr>
        </p:nvSpPr>
        <p:spPr>
          <a:xfrm>
            <a:off x="913795" y="2096064"/>
            <a:ext cx="5712783" cy="3695136"/>
          </a:xfrm>
        </p:spPr>
        <p:txBody>
          <a:bodyPr>
            <a:normAutofit/>
          </a:bodyPr>
          <a:lstStyle/>
          <a:p>
            <a:r>
              <a:rPr lang="en-US" sz="2800" dirty="0" smtClean="0">
                <a:effectLst/>
              </a:rPr>
              <a:t>Objective:</a:t>
            </a:r>
          </a:p>
          <a:p>
            <a:pPr lvl="1"/>
            <a:r>
              <a:rPr lang="en-US" sz="2400" dirty="0" smtClean="0">
                <a:effectLst/>
              </a:rPr>
              <a:t>To demonstrate how data is collected,  and visualized</a:t>
            </a:r>
          </a:p>
          <a:p>
            <a:pPr lvl="1"/>
            <a:r>
              <a:rPr lang="en-US" sz="2400" dirty="0" smtClean="0">
                <a:effectLst/>
              </a:rPr>
              <a:t>To demonstrate some steps of the life cycle of a data science project</a:t>
            </a:r>
          </a:p>
        </p:txBody>
      </p:sp>
      <p:pic>
        <p:nvPicPr>
          <p:cNvPr id="4" name="Picture 3"/>
          <p:cNvPicPr>
            <a:picLocks noChangeAspect="1"/>
          </p:cNvPicPr>
          <p:nvPr/>
        </p:nvPicPr>
        <p:blipFill>
          <a:blip r:embed="rId2"/>
          <a:stretch>
            <a:fillRect/>
          </a:stretch>
        </p:blipFill>
        <p:spPr>
          <a:xfrm>
            <a:off x="6879294" y="2247604"/>
            <a:ext cx="4713898" cy="3543596"/>
          </a:xfrm>
          <a:prstGeom prst="rect">
            <a:avLst/>
          </a:prstGeom>
        </p:spPr>
      </p:pic>
    </p:spTree>
    <p:extLst>
      <p:ext uri="{BB962C8B-B14F-4D97-AF65-F5344CB8AC3E}">
        <p14:creationId xmlns:p14="http://schemas.microsoft.com/office/powerpoint/2010/main" val="3161987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815093" y="165729"/>
            <a:ext cx="8596668" cy="735649"/>
          </a:xfrm>
        </p:spPr>
        <p:txBody>
          <a:bodyPr/>
          <a:lstStyle/>
          <a:p>
            <a:r>
              <a:rPr lang="en-US" dirty="0" smtClean="0"/>
              <a:t>Today’s Lecture</a:t>
            </a:r>
            <a:endParaRPr lang="en-US" dirty="0"/>
          </a:p>
        </p:txBody>
      </p:sp>
      <p:sp>
        <p:nvSpPr>
          <p:cNvPr id="3" name="Slide Number Placeholder 2"/>
          <p:cNvSpPr>
            <a:spLocks noGrp="1"/>
          </p:cNvSpPr>
          <p:nvPr>
            <p:ph type="sldNum" sz="quarter" idx="12"/>
          </p:nvPr>
        </p:nvSpPr>
        <p:spPr/>
        <p:txBody>
          <a:bodyPr/>
          <a:lstStyle/>
          <a:p>
            <a:fld id="{D495E168-DA5E-4888-8D8A-92B118324C14}" type="slidenum">
              <a:rPr lang="en-US" noProof="0" smtClean="0"/>
              <a:pPr/>
              <a:t>2</a:t>
            </a:fld>
            <a:endParaRPr lang="en-US" noProof="0" dirty="0"/>
          </a:p>
        </p:txBody>
      </p:sp>
      <p:pic>
        <p:nvPicPr>
          <p:cNvPr id="2" name="Picture 1"/>
          <p:cNvPicPr>
            <a:picLocks noChangeAspect="1"/>
          </p:cNvPicPr>
          <p:nvPr/>
        </p:nvPicPr>
        <p:blipFill>
          <a:blip r:embed="rId2"/>
          <a:stretch>
            <a:fillRect/>
          </a:stretch>
        </p:blipFill>
        <p:spPr>
          <a:xfrm>
            <a:off x="10514011" y="0"/>
            <a:ext cx="1677989" cy="1978653"/>
          </a:xfrm>
          <a:prstGeom prst="rect">
            <a:avLst/>
          </a:prstGeom>
        </p:spPr>
      </p:pic>
      <p:graphicFrame>
        <p:nvGraphicFramePr>
          <p:cNvPr id="9" name="Diagram 8"/>
          <p:cNvGraphicFramePr/>
          <p:nvPr>
            <p:extLst>
              <p:ext uri="{D42A27DB-BD31-4B8C-83A1-F6EECF244321}">
                <p14:modId xmlns:p14="http://schemas.microsoft.com/office/powerpoint/2010/main" val="2539803484"/>
              </p:ext>
            </p:extLst>
          </p:nvPr>
        </p:nvGraphicFramePr>
        <p:xfrm>
          <a:off x="648182" y="1269241"/>
          <a:ext cx="10567686" cy="46528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p:cNvSpPr/>
          <p:nvPr/>
        </p:nvSpPr>
        <p:spPr>
          <a:xfrm>
            <a:off x="913794" y="1858944"/>
            <a:ext cx="2105063" cy="369332"/>
          </a:xfrm>
          <a:prstGeom prst="rect">
            <a:avLst/>
          </a:prstGeom>
        </p:spPr>
        <p:txBody>
          <a:bodyPr wrap="none">
            <a:spAutoFit/>
          </a:bodyPr>
          <a:lstStyle/>
          <a:p>
            <a:r>
              <a:rPr lang="en-US" dirty="0"/>
              <a:t>6:30 pm – </a:t>
            </a:r>
            <a:r>
              <a:rPr lang="en-US" dirty="0" smtClean="0"/>
              <a:t>7:30 </a:t>
            </a:r>
            <a:r>
              <a:rPr lang="en-US" dirty="0"/>
              <a:t>pm</a:t>
            </a:r>
          </a:p>
        </p:txBody>
      </p:sp>
      <p:sp>
        <p:nvSpPr>
          <p:cNvPr id="11" name="Rectangle 10"/>
          <p:cNvSpPr/>
          <p:nvPr/>
        </p:nvSpPr>
        <p:spPr>
          <a:xfrm>
            <a:off x="4773318" y="1858944"/>
            <a:ext cx="2105063" cy="369332"/>
          </a:xfrm>
          <a:prstGeom prst="rect">
            <a:avLst/>
          </a:prstGeom>
        </p:spPr>
        <p:txBody>
          <a:bodyPr wrap="none">
            <a:spAutoFit/>
          </a:bodyPr>
          <a:lstStyle/>
          <a:p>
            <a:r>
              <a:rPr lang="en-US" dirty="0" smtClean="0"/>
              <a:t>7:40 </a:t>
            </a:r>
            <a:r>
              <a:rPr lang="en-US" dirty="0"/>
              <a:t>pm – </a:t>
            </a:r>
            <a:r>
              <a:rPr lang="en-US" dirty="0" smtClean="0"/>
              <a:t>8:40 </a:t>
            </a:r>
            <a:r>
              <a:rPr lang="en-US" dirty="0"/>
              <a:t>pm</a:t>
            </a:r>
          </a:p>
        </p:txBody>
      </p:sp>
      <p:sp>
        <p:nvSpPr>
          <p:cNvPr id="12" name="Rectangle 11"/>
          <p:cNvSpPr/>
          <p:nvPr/>
        </p:nvSpPr>
        <p:spPr>
          <a:xfrm>
            <a:off x="8204447" y="1815986"/>
            <a:ext cx="2105063" cy="369332"/>
          </a:xfrm>
          <a:prstGeom prst="rect">
            <a:avLst/>
          </a:prstGeom>
        </p:spPr>
        <p:txBody>
          <a:bodyPr wrap="none">
            <a:spAutoFit/>
          </a:bodyPr>
          <a:lstStyle/>
          <a:p>
            <a:r>
              <a:rPr lang="en-US" dirty="0" smtClean="0"/>
              <a:t>8:50 </a:t>
            </a:r>
            <a:r>
              <a:rPr lang="en-US" dirty="0"/>
              <a:t>pm – 9:30 pm</a:t>
            </a:r>
          </a:p>
        </p:txBody>
      </p:sp>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5232400"/>
            <a:ext cx="12192000" cy="1625600"/>
          </a:xfrm>
          <a:prstGeom prst="rect">
            <a:avLst/>
          </a:prstGeom>
        </p:spPr>
      </p:pic>
      <p:cxnSp>
        <p:nvCxnSpPr>
          <p:cNvPr id="14" name="Straight Connector 13"/>
          <p:cNvCxnSpPr/>
          <p:nvPr/>
        </p:nvCxnSpPr>
        <p:spPr>
          <a:xfrm>
            <a:off x="4058935" y="1484707"/>
            <a:ext cx="29497" cy="3739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200946" y="1476681"/>
            <a:ext cx="29497" cy="3739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636864" y="1488874"/>
            <a:ext cx="29497" cy="3739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786038" y="1476682"/>
            <a:ext cx="29497" cy="3739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3715116" y="1634883"/>
            <a:ext cx="336445" cy="14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7270922" y="1634883"/>
            <a:ext cx="336445" cy="14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7800786" y="1645133"/>
            <a:ext cx="353232" cy="4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4201558" y="1637651"/>
            <a:ext cx="353232" cy="4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3445288" y="1024888"/>
            <a:ext cx="1361270" cy="430887"/>
          </a:xfrm>
          <a:prstGeom prst="rect">
            <a:avLst/>
          </a:prstGeom>
        </p:spPr>
        <p:txBody>
          <a:bodyPr wrap="none">
            <a:spAutoFit/>
          </a:bodyPr>
          <a:lstStyle/>
          <a:p>
            <a:pPr algn="ctr"/>
            <a:r>
              <a:rPr lang="en-US" sz="1100" dirty="0" smtClean="0"/>
              <a:t>Break</a:t>
            </a:r>
          </a:p>
          <a:p>
            <a:pPr algn="ctr"/>
            <a:r>
              <a:rPr lang="en-US" sz="1100" dirty="0" smtClean="0"/>
              <a:t>7:30 </a:t>
            </a:r>
            <a:r>
              <a:rPr lang="en-US" sz="1100" dirty="0"/>
              <a:t>pm – </a:t>
            </a:r>
            <a:r>
              <a:rPr lang="en-US" sz="1100" dirty="0" smtClean="0"/>
              <a:t>7:40 </a:t>
            </a:r>
            <a:r>
              <a:rPr lang="en-US" sz="1100" dirty="0"/>
              <a:t>pm</a:t>
            </a:r>
          </a:p>
        </p:txBody>
      </p:sp>
      <p:sp>
        <p:nvSpPr>
          <p:cNvPr id="29" name="Rectangle 28"/>
          <p:cNvSpPr/>
          <p:nvPr/>
        </p:nvSpPr>
        <p:spPr>
          <a:xfrm>
            <a:off x="7105403" y="1052687"/>
            <a:ext cx="1361270" cy="430887"/>
          </a:xfrm>
          <a:prstGeom prst="rect">
            <a:avLst/>
          </a:prstGeom>
        </p:spPr>
        <p:txBody>
          <a:bodyPr wrap="none">
            <a:spAutoFit/>
          </a:bodyPr>
          <a:lstStyle/>
          <a:p>
            <a:pPr algn="ctr"/>
            <a:r>
              <a:rPr lang="en-US" sz="1100" dirty="0" smtClean="0"/>
              <a:t>Break</a:t>
            </a:r>
          </a:p>
          <a:p>
            <a:pPr algn="ctr"/>
            <a:r>
              <a:rPr lang="en-US" sz="1100" dirty="0" smtClean="0"/>
              <a:t>8:35 </a:t>
            </a:r>
            <a:r>
              <a:rPr lang="en-US" sz="1100" dirty="0"/>
              <a:t>pm – </a:t>
            </a:r>
            <a:r>
              <a:rPr lang="en-US" sz="1100" dirty="0" smtClean="0"/>
              <a:t>8:40 </a:t>
            </a:r>
            <a:r>
              <a:rPr lang="en-US" sz="1100" dirty="0"/>
              <a:t>pm</a:t>
            </a:r>
          </a:p>
        </p:txBody>
      </p:sp>
    </p:spTree>
    <p:extLst>
      <p:ext uri="{BB962C8B-B14F-4D97-AF65-F5344CB8AC3E}">
        <p14:creationId xmlns:p14="http://schemas.microsoft.com/office/powerpoint/2010/main" val="38478669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4222" y="295250"/>
            <a:ext cx="7778045" cy="699912"/>
          </a:xfrm>
        </p:spPr>
        <p:txBody>
          <a:bodyPr/>
          <a:lstStyle/>
          <a:p>
            <a:r>
              <a:rPr lang="en-US" dirty="0" smtClean="0"/>
              <a:t>Introducing Edge impulse</a:t>
            </a:r>
            <a:endParaRPr lang="en-US" dirty="0"/>
          </a:p>
        </p:txBody>
      </p:sp>
      <p:sp>
        <p:nvSpPr>
          <p:cNvPr id="3" name="Content Placeholder 2"/>
          <p:cNvSpPr>
            <a:spLocks noGrp="1"/>
          </p:cNvSpPr>
          <p:nvPr>
            <p:ph idx="1"/>
          </p:nvPr>
        </p:nvSpPr>
        <p:spPr>
          <a:xfrm>
            <a:off x="3273777" y="1320799"/>
            <a:ext cx="8444090" cy="5091290"/>
          </a:xfrm>
        </p:spPr>
        <p:txBody>
          <a:bodyPr>
            <a:normAutofit/>
          </a:bodyPr>
          <a:lstStyle/>
          <a:p>
            <a:r>
              <a:rPr lang="en-US" sz="2400" dirty="0" smtClean="0">
                <a:effectLst/>
              </a:rPr>
              <a:t>A </a:t>
            </a:r>
            <a:r>
              <a:rPr lang="en-US" sz="2400" dirty="0">
                <a:effectLst/>
              </a:rPr>
              <a:t>group of </a:t>
            </a:r>
            <a:r>
              <a:rPr lang="en-US" sz="2400" dirty="0" smtClean="0">
                <a:effectLst/>
              </a:rPr>
              <a:t>developers are in the process to build</a:t>
            </a:r>
            <a:r>
              <a:rPr lang="en-US" sz="2400" dirty="0">
                <a:effectLst/>
              </a:rPr>
              <a:t> </a:t>
            </a:r>
            <a:r>
              <a:rPr lang="en-US" sz="2400" dirty="0" smtClean="0">
                <a:effectLst/>
              </a:rPr>
              <a:t> the </a:t>
            </a:r>
            <a:r>
              <a:rPr lang="en-US" sz="2400" dirty="0">
                <a:effectLst/>
              </a:rPr>
              <a:t>next generation of intelligent device solutions with embedded Machine Learning. </a:t>
            </a:r>
            <a:endParaRPr lang="en-US" sz="2400" dirty="0" smtClean="0">
              <a:effectLst/>
            </a:endParaRPr>
          </a:p>
          <a:p>
            <a:r>
              <a:rPr lang="en-US" sz="2400" dirty="0" smtClean="0">
                <a:effectLst/>
              </a:rPr>
              <a:t>With Edge impulse you can send data from a device and use their ingestion service to perform and deploy machine learning models, </a:t>
            </a:r>
          </a:p>
          <a:p>
            <a:r>
              <a:rPr lang="en-US" sz="2400" dirty="0" smtClean="0">
                <a:effectLst/>
              </a:rPr>
              <a:t>as an example: </a:t>
            </a:r>
          </a:p>
          <a:p>
            <a:pPr lvl="1"/>
            <a:r>
              <a:rPr lang="en-US" sz="2000" dirty="0" smtClean="0">
                <a:effectLst/>
              </a:rPr>
              <a:t>a continuous motion recognition model or </a:t>
            </a:r>
          </a:p>
          <a:p>
            <a:pPr lvl="1"/>
            <a:r>
              <a:rPr lang="en-US" sz="2000" dirty="0" smtClean="0">
                <a:effectLst/>
              </a:rPr>
              <a:t>recognizing sounds from audio.</a:t>
            </a:r>
          </a:p>
        </p:txBody>
      </p:sp>
      <p:pic>
        <p:nvPicPr>
          <p:cNvPr id="4" name="Picture 3"/>
          <p:cNvPicPr>
            <a:picLocks noChangeAspect="1"/>
          </p:cNvPicPr>
          <p:nvPr/>
        </p:nvPicPr>
        <p:blipFill>
          <a:blip r:embed="rId2"/>
          <a:stretch>
            <a:fillRect/>
          </a:stretch>
        </p:blipFill>
        <p:spPr>
          <a:xfrm>
            <a:off x="301044" y="995161"/>
            <a:ext cx="2182512" cy="5645357"/>
          </a:xfrm>
          <a:prstGeom prst="rect">
            <a:avLst/>
          </a:prstGeom>
        </p:spPr>
      </p:pic>
    </p:spTree>
    <p:extLst>
      <p:ext uri="{BB962C8B-B14F-4D97-AF65-F5344CB8AC3E}">
        <p14:creationId xmlns:p14="http://schemas.microsoft.com/office/powerpoint/2010/main" val="2029004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0289" y="105103"/>
            <a:ext cx="10353761" cy="1326321"/>
          </a:xfrm>
        </p:spPr>
        <p:txBody>
          <a:bodyPr>
            <a:normAutofit fontScale="90000"/>
          </a:bodyPr>
          <a:lstStyle/>
          <a:p>
            <a:r>
              <a:rPr lang="en-US" b="0" dirty="0">
                <a:effectLst/>
              </a:rPr>
              <a:t> </a:t>
            </a:r>
            <a:r>
              <a:rPr lang="en-US" b="0" dirty="0" err="1">
                <a:effectLst/>
              </a:rPr>
              <a:t>tinyML</a:t>
            </a:r>
            <a:r>
              <a:rPr lang="en-US" b="0" dirty="0">
                <a:effectLst/>
              </a:rPr>
              <a:t> lifecycle solution transforms developers’ abilities to deploy ML for embedded devices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10284378"/>
              </p:ext>
            </p:extLst>
          </p:nvPr>
        </p:nvGraphicFramePr>
        <p:xfrm>
          <a:off x="1008993" y="3545928"/>
          <a:ext cx="10353675" cy="3695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stretch>
            <a:fillRect/>
          </a:stretch>
        </p:blipFill>
        <p:spPr>
          <a:xfrm>
            <a:off x="1453494" y="1740884"/>
            <a:ext cx="1699609" cy="1741573"/>
          </a:xfrm>
          <a:prstGeom prst="rect">
            <a:avLst/>
          </a:prstGeom>
        </p:spPr>
      </p:pic>
      <p:pic>
        <p:nvPicPr>
          <p:cNvPr id="6" name="Picture 5"/>
          <p:cNvPicPr>
            <a:picLocks noChangeAspect="1"/>
          </p:cNvPicPr>
          <p:nvPr/>
        </p:nvPicPr>
        <p:blipFill>
          <a:blip r:embed="rId8"/>
          <a:stretch>
            <a:fillRect/>
          </a:stretch>
        </p:blipFill>
        <p:spPr>
          <a:xfrm>
            <a:off x="5507421" y="1740883"/>
            <a:ext cx="1359499" cy="1741573"/>
          </a:xfrm>
          <a:prstGeom prst="rect">
            <a:avLst/>
          </a:prstGeom>
        </p:spPr>
      </p:pic>
      <p:pic>
        <p:nvPicPr>
          <p:cNvPr id="7" name="Picture 6"/>
          <p:cNvPicPr>
            <a:picLocks noChangeAspect="1"/>
          </p:cNvPicPr>
          <p:nvPr/>
        </p:nvPicPr>
        <p:blipFill>
          <a:blip r:embed="rId9"/>
          <a:stretch>
            <a:fillRect/>
          </a:stretch>
        </p:blipFill>
        <p:spPr>
          <a:xfrm>
            <a:off x="9022911" y="1740883"/>
            <a:ext cx="1571517" cy="1700935"/>
          </a:xfrm>
          <a:prstGeom prst="rect">
            <a:avLst/>
          </a:prstGeom>
        </p:spPr>
      </p:pic>
    </p:spTree>
    <p:extLst>
      <p:ext uri="{BB962C8B-B14F-4D97-AF65-F5344CB8AC3E}">
        <p14:creationId xmlns:p14="http://schemas.microsoft.com/office/powerpoint/2010/main" val="42127851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 to the documentation</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docs.edgeimpulse.com/docs/getting-started</a:t>
            </a:r>
            <a:endParaRPr lang="en-US" dirty="0" smtClean="0"/>
          </a:p>
          <a:p>
            <a:endParaRPr lang="en-US" dirty="0"/>
          </a:p>
          <a:p>
            <a:r>
              <a:rPr lang="en-US" dirty="0">
                <a:hlinkClick r:id="rId3"/>
              </a:rPr>
              <a:t>https://</a:t>
            </a:r>
            <a:r>
              <a:rPr lang="en-US" dirty="0" smtClean="0">
                <a:hlinkClick r:id="rId3"/>
              </a:rPr>
              <a:t>docs.edgeimpulse.com/docs/continuous-motion-recognition</a:t>
            </a:r>
            <a:endParaRPr lang="en-US" dirty="0" smtClean="0"/>
          </a:p>
          <a:p>
            <a:endParaRPr lang="en-US" dirty="0"/>
          </a:p>
          <a:p>
            <a:r>
              <a:rPr lang="en-US" b="1" dirty="0">
                <a:effectLst/>
              </a:rPr>
              <a:t>1. </a:t>
            </a:r>
            <a:r>
              <a:rPr lang="en-US" b="1" dirty="0" smtClean="0">
                <a:effectLst/>
              </a:rPr>
              <a:t>Prerequisites</a:t>
            </a:r>
          </a:p>
          <a:p>
            <a:r>
              <a:rPr lang="en-US" b="1" dirty="0">
                <a:effectLst/>
              </a:rPr>
              <a:t>2. Collecting your first data</a:t>
            </a:r>
            <a:endParaRPr lang="en-US" dirty="0"/>
          </a:p>
        </p:txBody>
      </p:sp>
    </p:spTree>
    <p:extLst>
      <p:ext uri="{BB962C8B-B14F-4D97-AF65-F5344CB8AC3E}">
        <p14:creationId xmlns:p14="http://schemas.microsoft.com/office/powerpoint/2010/main" val="35793405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effectLst/>
              </a:rPr>
              <a:t>Machine learning works best with lots of data, so a single sample won't cut it. Now is the time to start building your own dataset. For example, use the following four classes, and record around 3 minutes of data per class:</a:t>
            </a:r>
          </a:p>
          <a:p>
            <a:r>
              <a:rPr lang="en-US" dirty="0">
                <a:effectLst/>
              </a:rPr>
              <a:t>Idle - just sitting on your desk while you're working.</a:t>
            </a:r>
          </a:p>
          <a:p>
            <a:r>
              <a:rPr lang="en-US" dirty="0">
                <a:effectLst/>
              </a:rPr>
              <a:t>Snake - moving the device over your desk as a snake.</a:t>
            </a:r>
          </a:p>
          <a:p>
            <a:r>
              <a:rPr lang="en-US" dirty="0">
                <a:effectLst/>
              </a:rPr>
              <a:t>Wave - waving the device from left to right.</a:t>
            </a:r>
          </a:p>
          <a:p>
            <a:r>
              <a:rPr lang="en-US" dirty="0" err="1">
                <a:effectLst/>
              </a:rPr>
              <a:t>Updown</a:t>
            </a:r>
            <a:r>
              <a:rPr lang="en-US" dirty="0">
                <a:effectLst/>
              </a:rPr>
              <a:t> - moving the device up and down.</a:t>
            </a:r>
          </a:p>
          <a:p>
            <a:endParaRPr lang="en-US" dirty="0"/>
          </a:p>
        </p:txBody>
      </p:sp>
    </p:spTree>
    <p:extLst>
      <p:ext uri="{BB962C8B-B14F-4D97-AF65-F5344CB8AC3E}">
        <p14:creationId xmlns:p14="http://schemas.microsoft.com/office/powerpoint/2010/main" val="18173032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dirty="0" smtClean="0"/>
              <a:t>full group discussion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518157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Diagram 17"/>
          <p:cNvGraphicFramePr/>
          <p:nvPr>
            <p:extLst>
              <p:ext uri="{D42A27DB-BD31-4B8C-83A1-F6EECF244321}">
                <p14:modId xmlns:p14="http://schemas.microsoft.com/office/powerpoint/2010/main" val="981106067"/>
              </p:ext>
            </p:extLst>
          </p:nvPr>
        </p:nvGraphicFramePr>
        <p:xfrm>
          <a:off x="648182" y="1269241"/>
          <a:ext cx="10567686" cy="46528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 name="Rectangle 18"/>
          <p:cNvSpPr/>
          <p:nvPr/>
        </p:nvSpPr>
        <p:spPr>
          <a:xfrm>
            <a:off x="913794" y="1858944"/>
            <a:ext cx="2105063" cy="369332"/>
          </a:xfrm>
          <a:prstGeom prst="rect">
            <a:avLst/>
          </a:prstGeom>
        </p:spPr>
        <p:txBody>
          <a:bodyPr wrap="none">
            <a:spAutoFit/>
          </a:bodyPr>
          <a:lstStyle/>
          <a:p>
            <a:r>
              <a:rPr lang="en-US" dirty="0"/>
              <a:t>6:30 pm – </a:t>
            </a:r>
            <a:r>
              <a:rPr lang="en-US" dirty="0" smtClean="0"/>
              <a:t>7:30 </a:t>
            </a:r>
            <a:r>
              <a:rPr lang="en-US" dirty="0"/>
              <a:t>pm</a:t>
            </a:r>
          </a:p>
        </p:txBody>
      </p:sp>
      <p:sp>
        <p:nvSpPr>
          <p:cNvPr id="20" name="Rectangle 19"/>
          <p:cNvSpPr/>
          <p:nvPr/>
        </p:nvSpPr>
        <p:spPr>
          <a:xfrm>
            <a:off x="4773318" y="1858944"/>
            <a:ext cx="2105063" cy="369332"/>
          </a:xfrm>
          <a:prstGeom prst="rect">
            <a:avLst/>
          </a:prstGeom>
        </p:spPr>
        <p:txBody>
          <a:bodyPr wrap="none">
            <a:spAutoFit/>
          </a:bodyPr>
          <a:lstStyle/>
          <a:p>
            <a:r>
              <a:rPr lang="en-US" dirty="0" smtClean="0"/>
              <a:t>7:35 </a:t>
            </a:r>
            <a:r>
              <a:rPr lang="en-US" dirty="0"/>
              <a:t>pm – </a:t>
            </a:r>
            <a:r>
              <a:rPr lang="en-US" dirty="0" smtClean="0"/>
              <a:t>8:35 </a:t>
            </a:r>
            <a:r>
              <a:rPr lang="en-US" dirty="0"/>
              <a:t>pm</a:t>
            </a:r>
          </a:p>
        </p:txBody>
      </p:sp>
      <p:sp>
        <p:nvSpPr>
          <p:cNvPr id="21" name="Rectangle 20"/>
          <p:cNvSpPr/>
          <p:nvPr/>
        </p:nvSpPr>
        <p:spPr>
          <a:xfrm>
            <a:off x="8204447" y="1815986"/>
            <a:ext cx="2105063" cy="369332"/>
          </a:xfrm>
          <a:prstGeom prst="rect">
            <a:avLst/>
          </a:prstGeom>
        </p:spPr>
        <p:txBody>
          <a:bodyPr wrap="none">
            <a:spAutoFit/>
          </a:bodyPr>
          <a:lstStyle/>
          <a:p>
            <a:r>
              <a:rPr lang="en-US" dirty="0" smtClean="0"/>
              <a:t>8:40 </a:t>
            </a:r>
            <a:r>
              <a:rPr lang="en-US" dirty="0"/>
              <a:t>pm – 9:30 pm</a:t>
            </a:r>
          </a:p>
        </p:txBody>
      </p:sp>
      <p:cxnSp>
        <p:nvCxnSpPr>
          <p:cNvPr id="22" name="Straight Connector 21"/>
          <p:cNvCxnSpPr/>
          <p:nvPr/>
        </p:nvCxnSpPr>
        <p:spPr>
          <a:xfrm>
            <a:off x="4058935" y="1484707"/>
            <a:ext cx="29497" cy="3739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200946" y="1476681"/>
            <a:ext cx="29497" cy="3739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636864" y="1488874"/>
            <a:ext cx="29497" cy="3739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786038" y="1476682"/>
            <a:ext cx="29497" cy="3739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3715116" y="1634883"/>
            <a:ext cx="336445" cy="14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7270922" y="1634883"/>
            <a:ext cx="336445" cy="14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flipV="1">
            <a:off x="7800786" y="1645133"/>
            <a:ext cx="353232" cy="4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4201558" y="1637651"/>
            <a:ext cx="353232" cy="4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3445288" y="1024888"/>
            <a:ext cx="1361270" cy="430887"/>
          </a:xfrm>
          <a:prstGeom prst="rect">
            <a:avLst/>
          </a:prstGeom>
        </p:spPr>
        <p:txBody>
          <a:bodyPr wrap="none">
            <a:spAutoFit/>
          </a:bodyPr>
          <a:lstStyle/>
          <a:p>
            <a:pPr algn="ctr"/>
            <a:r>
              <a:rPr lang="en-US" sz="1100" dirty="0" smtClean="0"/>
              <a:t>Break</a:t>
            </a:r>
          </a:p>
          <a:p>
            <a:pPr algn="ctr"/>
            <a:r>
              <a:rPr lang="en-US" sz="1100" dirty="0" smtClean="0"/>
              <a:t>7:30 </a:t>
            </a:r>
            <a:r>
              <a:rPr lang="en-US" sz="1100" dirty="0"/>
              <a:t>pm – </a:t>
            </a:r>
            <a:r>
              <a:rPr lang="en-US" sz="1100" dirty="0" smtClean="0"/>
              <a:t>7:35 </a:t>
            </a:r>
            <a:r>
              <a:rPr lang="en-US" sz="1100" dirty="0"/>
              <a:t>pm</a:t>
            </a:r>
          </a:p>
        </p:txBody>
      </p:sp>
      <p:sp>
        <p:nvSpPr>
          <p:cNvPr id="31" name="Rectangle 30"/>
          <p:cNvSpPr/>
          <p:nvPr/>
        </p:nvSpPr>
        <p:spPr>
          <a:xfrm>
            <a:off x="7105403" y="1052687"/>
            <a:ext cx="1361270" cy="430887"/>
          </a:xfrm>
          <a:prstGeom prst="rect">
            <a:avLst/>
          </a:prstGeom>
        </p:spPr>
        <p:txBody>
          <a:bodyPr wrap="none">
            <a:spAutoFit/>
          </a:bodyPr>
          <a:lstStyle/>
          <a:p>
            <a:pPr algn="ctr"/>
            <a:r>
              <a:rPr lang="en-US" sz="1100" dirty="0" smtClean="0"/>
              <a:t>Break</a:t>
            </a:r>
          </a:p>
          <a:p>
            <a:pPr algn="ctr"/>
            <a:r>
              <a:rPr lang="en-US" sz="1100" dirty="0" smtClean="0"/>
              <a:t>8:35 </a:t>
            </a:r>
            <a:r>
              <a:rPr lang="en-US" sz="1100" dirty="0"/>
              <a:t>pm – </a:t>
            </a:r>
            <a:r>
              <a:rPr lang="en-US" sz="1100" dirty="0" smtClean="0"/>
              <a:t>8:40 </a:t>
            </a:r>
            <a:r>
              <a:rPr lang="en-US" sz="1100" dirty="0"/>
              <a:t>pm</a:t>
            </a:r>
          </a:p>
        </p:txBody>
      </p:sp>
      <p:sp>
        <p:nvSpPr>
          <p:cNvPr id="32" name="Rectangle 31"/>
          <p:cNvSpPr/>
          <p:nvPr/>
        </p:nvSpPr>
        <p:spPr>
          <a:xfrm>
            <a:off x="455441" y="2257208"/>
            <a:ext cx="7181423" cy="27424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79720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 1</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4814272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 xmlns:a16="http://schemas.microsoft.com/office/drawing/2014/main" id="{A8916288-DAB3-F84E-9327-249A4EC63790}"/>
              </a:ext>
            </a:extLst>
          </p:cNvPr>
          <p:cNvGraphicFramePr/>
          <p:nvPr>
            <p:extLst/>
          </p:nvPr>
        </p:nvGraphicFramePr>
        <p:xfrm>
          <a:off x="1881188" y="685098"/>
          <a:ext cx="8429625" cy="285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p:cNvSpPr txBox="1"/>
          <p:nvPr/>
        </p:nvSpPr>
        <p:spPr>
          <a:xfrm>
            <a:off x="2914691" y="5211234"/>
            <a:ext cx="72200" cy="461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endParaRPr lang="en-US" sz="2531" dirty="0">
              <a:solidFill>
                <a:srgbClr val="606060"/>
              </a:solidFill>
              <a:sym typeface="Gill Sans"/>
            </a:endParaRPr>
          </a:p>
        </p:txBody>
      </p:sp>
    </p:spTree>
    <p:extLst>
      <p:ext uri="{BB962C8B-B14F-4D97-AF65-F5344CB8AC3E}">
        <p14:creationId xmlns:p14="http://schemas.microsoft.com/office/powerpoint/2010/main" val="24028476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a:extLst>
              <a:ext uri="{FF2B5EF4-FFF2-40B4-BE49-F238E27FC236}">
                <a16:creationId xmlns="" xmlns:a16="http://schemas.microsoft.com/office/drawing/2014/main" id="{0445856A-A65F-9149-97FB-CFE49EB6D5F8}"/>
              </a:ext>
            </a:extLst>
          </p:cNvPr>
          <p:cNvGraphicFramePr/>
          <p:nvPr>
            <p:extLst>
              <p:ext uri="{D42A27DB-BD31-4B8C-83A1-F6EECF244321}">
                <p14:modId xmlns:p14="http://schemas.microsoft.com/office/powerpoint/2010/main" val="2988606130"/>
              </p:ext>
            </p:extLst>
          </p:nvPr>
        </p:nvGraphicFramePr>
        <p:xfrm>
          <a:off x="1881188" y="2134195"/>
          <a:ext cx="8429625" cy="40272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 xmlns:a16="http://schemas.microsoft.com/office/drawing/2014/main" id="{4DDD0F66-3043-DB41-BA93-1CC7EA63011E}"/>
              </a:ext>
            </a:extLst>
          </p:cNvPr>
          <p:cNvGraphicFramePr/>
          <p:nvPr>
            <p:extLst/>
          </p:nvPr>
        </p:nvGraphicFramePr>
        <p:xfrm>
          <a:off x="1960373" y="463759"/>
          <a:ext cx="8448813" cy="110669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30064636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 xmlns:a16="http://schemas.microsoft.com/office/drawing/2014/main" id="{A8916288-DAB3-F84E-9327-249A4EC63790}"/>
              </a:ext>
            </a:extLst>
          </p:cNvPr>
          <p:cNvGraphicFramePr/>
          <p:nvPr>
            <p:extLst>
              <p:ext uri="{D42A27DB-BD31-4B8C-83A1-F6EECF244321}">
                <p14:modId xmlns:p14="http://schemas.microsoft.com/office/powerpoint/2010/main" val="848618225"/>
              </p:ext>
            </p:extLst>
          </p:nvPr>
        </p:nvGraphicFramePr>
        <p:xfrm>
          <a:off x="1881188" y="685098"/>
          <a:ext cx="8429625" cy="34856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p:cNvSpPr txBox="1"/>
          <p:nvPr/>
        </p:nvSpPr>
        <p:spPr>
          <a:xfrm>
            <a:off x="2914691" y="5211234"/>
            <a:ext cx="72200" cy="461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algn="ctr" defTabSz="410751" hangingPunct="0"/>
            <a:endParaRPr lang="en-US" sz="2531" dirty="0">
              <a:solidFill>
                <a:srgbClr val="606060"/>
              </a:solidFill>
              <a:sym typeface="Gill Sans"/>
            </a:endParaRPr>
          </a:p>
        </p:txBody>
      </p:sp>
    </p:spTree>
    <p:extLst>
      <p:ext uri="{BB962C8B-B14F-4D97-AF65-F5344CB8AC3E}">
        <p14:creationId xmlns:p14="http://schemas.microsoft.com/office/powerpoint/2010/main" val="34527451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Diagram 17"/>
          <p:cNvGraphicFramePr/>
          <p:nvPr>
            <p:extLst>
              <p:ext uri="{D42A27DB-BD31-4B8C-83A1-F6EECF244321}">
                <p14:modId xmlns:p14="http://schemas.microsoft.com/office/powerpoint/2010/main" val="254080651"/>
              </p:ext>
            </p:extLst>
          </p:nvPr>
        </p:nvGraphicFramePr>
        <p:xfrm>
          <a:off x="1171819" y="2728452"/>
          <a:ext cx="8901330" cy="28839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 name="Rectangle 18"/>
          <p:cNvSpPr/>
          <p:nvPr/>
        </p:nvSpPr>
        <p:spPr>
          <a:xfrm>
            <a:off x="4545857" y="1085881"/>
            <a:ext cx="2105063" cy="369332"/>
          </a:xfrm>
          <a:prstGeom prst="rect">
            <a:avLst/>
          </a:prstGeom>
        </p:spPr>
        <p:txBody>
          <a:bodyPr wrap="none">
            <a:spAutoFit/>
          </a:bodyPr>
          <a:lstStyle/>
          <a:p>
            <a:r>
              <a:rPr lang="en-US" dirty="0"/>
              <a:t>6:30 pm – </a:t>
            </a:r>
            <a:r>
              <a:rPr lang="en-US" dirty="0" smtClean="0"/>
              <a:t>7:30 </a:t>
            </a:r>
            <a:r>
              <a:rPr lang="en-US" dirty="0"/>
              <a:t>pm</a:t>
            </a:r>
          </a:p>
        </p:txBody>
      </p:sp>
      <p:cxnSp>
        <p:nvCxnSpPr>
          <p:cNvPr id="22" name="Straight Connector 21"/>
          <p:cNvCxnSpPr/>
          <p:nvPr/>
        </p:nvCxnSpPr>
        <p:spPr>
          <a:xfrm>
            <a:off x="7561746" y="1120371"/>
            <a:ext cx="29497" cy="3739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7703757" y="1112345"/>
            <a:ext cx="29497" cy="3739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7217927" y="1270547"/>
            <a:ext cx="336445" cy="14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7704369" y="1273315"/>
            <a:ext cx="353232" cy="4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6680721" y="466014"/>
            <a:ext cx="2105064" cy="646331"/>
          </a:xfrm>
          <a:prstGeom prst="rect">
            <a:avLst/>
          </a:prstGeom>
        </p:spPr>
        <p:txBody>
          <a:bodyPr wrap="none">
            <a:spAutoFit/>
          </a:bodyPr>
          <a:lstStyle/>
          <a:p>
            <a:pPr algn="ctr"/>
            <a:r>
              <a:rPr lang="en-US" dirty="0" smtClean="0"/>
              <a:t>Break</a:t>
            </a:r>
          </a:p>
          <a:p>
            <a:pPr algn="ctr"/>
            <a:r>
              <a:rPr lang="en-US" dirty="0" smtClean="0"/>
              <a:t>7:30 </a:t>
            </a:r>
            <a:r>
              <a:rPr lang="en-US" dirty="0"/>
              <a:t>pm – </a:t>
            </a:r>
            <a:r>
              <a:rPr lang="en-US" dirty="0" smtClean="0"/>
              <a:t>7:40 </a:t>
            </a:r>
            <a:r>
              <a:rPr lang="en-US" dirty="0"/>
              <a:t>pm</a:t>
            </a:r>
          </a:p>
        </p:txBody>
      </p:sp>
      <p:cxnSp>
        <p:nvCxnSpPr>
          <p:cNvPr id="32" name="Straight Connector 31"/>
          <p:cNvCxnSpPr/>
          <p:nvPr/>
        </p:nvCxnSpPr>
        <p:spPr>
          <a:xfrm>
            <a:off x="3502153" y="1085881"/>
            <a:ext cx="29497" cy="3739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flipV="1">
            <a:off x="3502765" y="1246851"/>
            <a:ext cx="353232" cy="4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9249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a:extLst>
              <a:ext uri="{FF2B5EF4-FFF2-40B4-BE49-F238E27FC236}">
                <a16:creationId xmlns="" xmlns:a16="http://schemas.microsoft.com/office/drawing/2014/main" id="{0445856A-A65F-9149-97FB-CFE49EB6D5F8}"/>
              </a:ext>
            </a:extLst>
          </p:cNvPr>
          <p:cNvGraphicFramePr/>
          <p:nvPr>
            <p:extLst>
              <p:ext uri="{D42A27DB-BD31-4B8C-83A1-F6EECF244321}">
                <p14:modId xmlns:p14="http://schemas.microsoft.com/office/powerpoint/2010/main" val="3454105739"/>
              </p:ext>
            </p:extLst>
          </p:nvPr>
        </p:nvGraphicFramePr>
        <p:xfrm>
          <a:off x="1881188" y="2134196"/>
          <a:ext cx="8429625" cy="38946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 xmlns:a16="http://schemas.microsoft.com/office/drawing/2014/main" id="{4DDD0F66-3043-DB41-BA93-1CC7EA63011E}"/>
              </a:ext>
            </a:extLst>
          </p:cNvPr>
          <p:cNvGraphicFramePr/>
          <p:nvPr>
            <p:extLst/>
          </p:nvPr>
        </p:nvGraphicFramePr>
        <p:xfrm>
          <a:off x="1779301" y="263500"/>
          <a:ext cx="8429625" cy="14334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21371018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 xmlns:a16="http://schemas.microsoft.com/office/drawing/2014/main" id="{F91C9219-6236-E543-AEB9-0E517B90B995}"/>
              </a:ext>
            </a:extLst>
          </p:cNvPr>
          <p:cNvPicPr>
            <a:picLocks noGrp="1" noChangeAspect="1"/>
          </p:cNvPicPr>
          <p:nvPr>
            <p:ph type="pic" sz="half" idx="13"/>
          </p:nvPr>
        </p:nvPicPr>
        <p:blipFill>
          <a:blip r:embed="rId2">
            <a:extLst>
              <a:ext uri="{28A0092B-C50C-407E-A947-70E740481C1C}">
                <a14:useLocalDpi xmlns:a14="http://schemas.microsoft.com/office/drawing/2010/main" val="0"/>
              </a:ext>
            </a:extLst>
          </a:blip>
          <a:srcRect l="16630" r="16630"/>
          <a:stretch>
            <a:fillRect/>
          </a:stretch>
        </p:blipFill>
        <p:spPr>
          <a:xfrm>
            <a:off x="1591733" y="1817512"/>
            <a:ext cx="4169318" cy="3707764"/>
          </a:xfrm>
        </p:spPr>
      </p:pic>
      <p:graphicFrame>
        <p:nvGraphicFramePr>
          <p:cNvPr id="10" name="Diagram 9">
            <a:extLst>
              <a:ext uri="{FF2B5EF4-FFF2-40B4-BE49-F238E27FC236}">
                <a16:creationId xmlns="" xmlns:a16="http://schemas.microsoft.com/office/drawing/2014/main" id="{156C4167-33B4-5348-93CC-F58B246003B0}"/>
              </a:ext>
            </a:extLst>
          </p:cNvPr>
          <p:cNvGraphicFramePr/>
          <p:nvPr>
            <p:extLst>
              <p:ext uri="{D42A27DB-BD31-4B8C-83A1-F6EECF244321}">
                <p14:modId xmlns:p14="http://schemas.microsoft.com/office/powerpoint/2010/main" val="379461093"/>
              </p:ext>
            </p:extLst>
          </p:nvPr>
        </p:nvGraphicFramePr>
        <p:xfrm>
          <a:off x="6292453" y="2089547"/>
          <a:ext cx="4116733" cy="38844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Group 6">
            <a:extLst>
              <a:ext uri="{FF2B5EF4-FFF2-40B4-BE49-F238E27FC236}">
                <a16:creationId xmlns="" xmlns:a16="http://schemas.microsoft.com/office/drawing/2014/main" id="{982BED83-8571-E64D-82D7-D5606318DB3E}"/>
              </a:ext>
            </a:extLst>
          </p:cNvPr>
          <p:cNvGrpSpPr/>
          <p:nvPr/>
        </p:nvGrpSpPr>
        <p:grpSpPr>
          <a:xfrm>
            <a:off x="1960373" y="522783"/>
            <a:ext cx="8448813" cy="1069453"/>
            <a:chOff x="0" y="29459"/>
            <a:chExt cx="12016089" cy="1521000"/>
          </a:xfrm>
          <a:scene3d>
            <a:camera prst="orthographicFront"/>
            <a:lightRig rig="flat" dir="t"/>
          </a:scene3d>
        </p:grpSpPr>
        <p:sp>
          <p:nvSpPr>
            <p:cNvPr id="8" name="Rounded Rectangle 7">
              <a:extLst>
                <a:ext uri="{FF2B5EF4-FFF2-40B4-BE49-F238E27FC236}">
                  <a16:creationId xmlns="" xmlns:a16="http://schemas.microsoft.com/office/drawing/2014/main" id="{9AD6DED4-055A-ED4F-9BB6-C7DA320E4FB9}"/>
                </a:ext>
              </a:extLst>
            </p:cNvPr>
            <p:cNvSpPr/>
            <p:nvPr/>
          </p:nvSpPr>
          <p:spPr>
            <a:xfrm>
              <a:off x="0" y="29459"/>
              <a:ext cx="12016089" cy="1521000"/>
            </a:xfrm>
            <a:prstGeom prst="roundRect">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Rounded Rectangle 4">
              <a:extLst>
                <a:ext uri="{FF2B5EF4-FFF2-40B4-BE49-F238E27FC236}">
                  <a16:creationId xmlns="" xmlns:a16="http://schemas.microsoft.com/office/drawing/2014/main" id="{6D3120EA-296A-3041-9F89-478EE23DB9F3}"/>
                </a:ext>
              </a:extLst>
            </p:cNvPr>
            <p:cNvSpPr txBox="1"/>
            <p:nvPr/>
          </p:nvSpPr>
          <p:spPr>
            <a:xfrm>
              <a:off x="74249" y="103708"/>
              <a:ext cx="11867591" cy="1372502"/>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174129" tIns="174129" rIns="174129" bIns="174129" numCol="1" spcCol="1270" anchor="ctr" anchorCtr="0">
              <a:noAutofit/>
            </a:bodyPr>
            <a:lstStyle/>
            <a:p>
              <a:pPr defTabSz="2031432">
                <a:lnSpc>
                  <a:spcPct val="90000"/>
                </a:lnSpc>
                <a:spcBef>
                  <a:spcPct val="0"/>
                </a:spcBef>
                <a:spcAft>
                  <a:spcPct val="35000"/>
                </a:spcAft>
              </a:pPr>
              <a:r>
                <a:rPr lang="en-US" sz="2812" dirty="0"/>
                <a:t>Your project is an part of this course. The project proposal should be clear, concise, and consistent. </a:t>
              </a:r>
            </a:p>
          </p:txBody>
        </p:sp>
      </p:grpSp>
    </p:spTree>
    <p:extLst>
      <p:ext uri="{BB962C8B-B14F-4D97-AF65-F5344CB8AC3E}">
        <p14:creationId xmlns:p14="http://schemas.microsoft.com/office/powerpoint/2010/main" val="340481071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777647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783" y="197424"/>
            <a:ext cx="10353761" cy="622479"/>
          </a:xfrm>
        </p:spPr>
        <p:txBody>
          <a:bodyPr/>
          <a:lstStyle/>
          <a:p>
            <a:r>
              <a:rPr lang="en-US" dirty="0" smtClean="0"/>
              <a:t>Calendar summer 2020</a:t>
            </a:r>
            <a:endParaRPr lang="en-US" dirty="0"/>
          </a:p>
        </p:txBody>
      </p:sp>
      <p:sp>
        <p:nvSpPr>
          <p:cNvPr id="4" name="Title 1"/>
          <p:cNvSpPr txBox="1">
            <a:spLocks/>
          </p:cNvSpPr>
          <p:nvPr/>
        </p:nvSpPr>
        <p:spPr>
          <a:xfrm>
            <a:off x="880340" y="1331739"/>
            <a:ext cx="10290135" cy="44975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2400" dirty="0" smtClean="0">
                <a:solidFill>
                  <a:srgbClr val="FFC000"/>
                </a:solidFill>
              </a:rPr>
              <a:t>Wearable Devices and Computer Vision</a:t>
            </a:r>
            <a:endParaRPr lang="en-US" sz="2400" dirty="0">
              <a:solidFill>
                <a:srgbClr val="FFC000"/>
              </a:solidFill>
            </a:endParaRPr>
          </a:p>
        </p:txBody>
      </p:sp>
      <p:sp>
        <p:nvSpPr>
          <p:cNvPr id="27" name="TextBox 26"/>
          <p:cNvSpPr txBox="1"/>
          <p:nvPr/>
        </p:nvSpPr>
        <p:spPr>
          <a:xfrm>
            <a:off x="2834312" y="850987"/>
            <a:ext cx="6308582" cy="369332"/>
          </a:xfrm>
          <a:prstGeom prst="rect">
            <a:avLst/>
          </a:prstGeom>
          <a:noFill/>
        </p:spPr>
        <p:txBody>
          <a:bodyPr wrap="square" rtlCol="0">
            <a:spAutoFit/>
          </a:bodyPr>
          <a:lstStyle/>
          <a:p>
            <a:pPr algn="ctr"/>
            <a:r>
              <a:rPr lang="en-US" dirty="0" smtClean="0"/>
              <a:t>Mondays and Wednesdays 6:30 pm – 9:30 pm</a:t>
            </a:r>
            <a:endParaRPr lang="en-US" dirty="0"/>
          </a:p>
        </p:txBody>
      </p:sp>
      <p:grpSp>
        <p:nvGrpSpPr>
          <p:cNvPr id="35" name="Group 34"/>
          <p:cNvGrpSpPr/>
          <p:nvPr/>
        </p:nvGrpSpPr>
        <p:grpSpPr>
          <a:xfrm>
            <a:off x="433774" y="2741246"/>
            <a:ext cx="11574987" cy="2839727"/>
            <a:chOff x="463270" y="2438083"/>
            <a:chExt cx="11574987" cy="2839727"/>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279" y="2476189"/>
              <a:ext cx="3730005" cy="2800482"/>
            </a:xfrm>
            <a:prstGeom prst="rect">
              <a:avLst/>
            </a:prstGeom>
          </p:spPr>
        </p:pic>
        <p:cxnSp>
          <p:nvCxnSpPr>
            <p:cNvPr id="6" name="Straight Arrow Connector 5"/>
            <p:cNvCxnSpPr/>
            <p:nvPr/>
          </p:nvCxnSpPr>
          <p:spPr>
            <a:xfrm>
              <a:off x="463270" y="4411946"/>
              <a:ext cx="893133" cy="38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2313" y="2490625"/>
              <a:ext cx="3772310" cy="278718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1148" y="2438083"/>
              <a:ext cx="3772310" cy="2835240"/>
            </a:xfrm>
            <a:prstGeom prst="rect">
              <a:avLst/>
            </a:prstGeom>
          </p:spPr>
        </p:pic>
        <p:cxnSp>
          <p:nvCxnSpPr>
            <p:cNvPr id="9" name="Straight Arrow Connector 8"/>
            <p:cNvCxnSpPr/>
            <p:nvPr/>
          </p:nvCxnSpPr>
          <p:spPr>
            <a:xfrm flipH="1" flipV="1">
              <a:off x="11534184" y="3749154"/>
              <a:ext cx="504073" cy="19391"/>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1357025" y="4214691"/>
              <a:ext cx="384386" cy="319851"/>
            </a:xfrm>
            <a:prstGeom prst="roundRect">
              <a:avLst/>
            </a:prstGeom>
            <a:solidFill>
              <a:srgbClr val="FFC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809407" y="2934004"/>
              <a:ext cx="3621633" cy="307777"/>
            </a:xfrm>
            <a:prstGeom prst="rect">
              <a:avLst/>
            </a:prstGeom>
            <a:noFill/>
          </p:spPr>
          <p:txBody>
            <a:bodyPr wrap="square" rtlCol="0">
              <a:spAutoFit/>
            </a:bodyPr>
            <a:lstStyle/>
            <a:p>
              <a:r>
                <a:rPr lang="en-US" sz="1400" dirty="0" smtClean="0">
                  <a:solidFill>
                    <a:srgbClr val="00B050"/>
                  </a:solidFill>
                </a:rPr>
                <a:t>Su         M       </a:t>
              </a:r>
              <a:r>
                <a:rPr lang="en-US" sz="1400" dirty="0" err="1" smtClean="0">
                  <a:solidFill>
                    <a:srgbClr val="00B050"/>
                  </a:solidFill>
                </a:rPr>
                <a:t>Tu</a:t>
              </a:r>
              <a:r>
                <a:rPr lang="en-US" sz="1400" dirty="0" smtClean="0">
                  <a:solidFill>
                    <a:srgbClr val="00B050"/>
                  </a:solidFill>
                </a:rPr>
                <a:t>       W         </a:t>
              </a:r>
              <a:r>
                <a:rPr lang="en-US" sz="1400" dirty="0" err="1" smtClean="0">
                  <a:solidFill>
                    <a:srgbClr val="00B050"/>
                  </a:solidFill>
                </a:rPr>
                <a:t>Th</a:t>
              </a:r>
              <a:r>
                <a:rPr lang="en-US" sz="1400" dirty="0" smtClean="0">
                  <a:solidFill>
                    <a:srgbClr val="00B050"/>
                  </a:solidFill>
                </a:rPr>
                <a:t>      F      S</a:t>
              </a:r>
              <a:endParaRPr lang="en-US" sz="1400" dirty="0">
                <a:solidFill>
                  <a:srgbClr val="00B050"/>
                </a:solidFill>
              </a:endParaRPr>
            </a:p>
          </p:txBody>
        </p:sp>
        <p:sp>
          <p:nvSpPr>
            <p:cNvPr id="12" name="Rounded Rectangle 11"/>
            <p:cNvSpPr/>
            <p:nvPr/>
          </p:nvSpPr>
          <p:spPr>
            <a:xfrm>
              <a:off x="2313924" y="4219334"/>
              <a:ext cx="384386" cy="319851"/>
            </a:xfrm>
            <a:prstGeom prst="roundRect">
              <a:avLst/>
            </a:prstGeom>
            <a:solidFill>
              <a:srgbClr val="FFC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1356403" y="4537369"/>
              <a:ext cx="384386" cy="319851"/>
            </a:xfrm>
            <a:prstGeom prst="roundRect">
              <a:avLst/>
            </a:prstGeom>
            <a:solidFill>
              <a:srgbClr val="FFC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296339" y="4561181"/>
              <a:ext cx="384386" cy="319851"/>
            </a:xfrm>
            <a:prstGeom prst="roundRect">
              <a:avLst/>
            </a:prstGeom>
            <a:solidFill>
              <a:srgbClr val="FFC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5112286" y="3644185"/>
              <a:ext cx="384386" cy="319851"/>
            </a:xfrm>
            <a:prstGeom prst="roundRect">
              <a:avLst/>
            </a:prstGeom>
            <a:solidFill>
              <a:srgbClr val="FFC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5982428" y="3644185"/>
              <a:ext cx="384386" cy="319851"/>
            </a:xfrm>
            <a:prstGeom prst="roundRect">
              <a:avLst/>
            </a:prstGeom>
            <a:solidFill>
              <a:srgbClr val="FFC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5111800" y="3934025"/>
              <a:ext cx="384386" cy="319851"/>
            </a:xfrm>
            <a:prstGeom prst="roundRect">
              <a:avLst/>
            </a:prstGeom>
            <a:solidFill>
              <a:srgbClr val="FFC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6004452" y="3960377"/>
              <a:ext cx="384386" cy="319851"/>
            </a:xfrm>
            <a:prstGeom prst="roundRect">
              <a:avLst/>
            </a:prstGeom>
            <a:solidFill>
              <a:srgbClr val="FFC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5089478" y="4237733"/>
              <a:ext cx="384386" cy="319851"/>
            </a:xfrm>
            <a:prstGeom prst="roundRect">
              <a:avLst/>
            </a:prstGeom>
            <a:solidFill>
              <a:srgbClr val="FFC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6004451" y="4252021"/>
              <a:ext cx="384386" cy="319851"/>
            </a:xfrm>
            <a:prstGeom prst="roundRect">
              <a:avLst/>
            </a:prstGeom>
            <a:solidFill>
              <a:srgbClr val="FFC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8630379" y="3535852"/>
              <a:ext cx="384386" cy="319851"/>
            </a:xfrm>
            <a:prstGeom prst="roundRect">
              <a:avLst/>
            </a:prstGeom>
            <a:solidFill>
              <a:srgbClr val="FFC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9626433" y="3608620"/>
              <a:ext cx="384386" cy="319851"/>
            </a:xfrm>
            <a:prstGeom prst="roundRect">
              <a:avLst/>
            </a:prstGeom>
            <a:solidFill>
              <a:srgbClr val="FFC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1429010" y="2939283"/>
              <a:ext cx="384386" cy="319851"/>
            </a:xfrm>
            <a:prstGeom prst="roundRect">
              <a:avLst/>
            </a:prstGeom>
            <a:solidFill>
              <a:srgbClr val="FFC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2385909" y="2943926"/>
              <a:ext cx="384386" cy="319851"/>
            </a:xfrm>
            <a:prstGeom prst="roundRect">
              <a:avLst/>
            </a:prstGeom>
            <a:solidFill>
              <a:srgbClr val="FFC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5085619" y="4546893"/>
              <a:ext cx="384386" cy="319851"/>
            </a:xfrm>
            <a:prstGeom prst="roundRect">
              <a:avLst/>
            </a:prstGeom>
            <a:solidFill>
              <a:srgbClr val="FFC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p:cNvSpPr/>
            <p:nvPr/>
          </p:nvSpPr>
          <p:spPr>
            <a:xfrm>
              <a:off x="6000592" y="4561181"/>
              <a:ext cx="384386" cy="319851"/>
            </a:xfrm>
            <a:prstGeom prst="roundRect">
              <a:avLst/>
            </a:prstGeom>
            <a:solidFill>
              <a:srgbClr val="FFC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6" name="Straight Arrow Connector 35"/>
          <p:cNvCxnSpPr/>
          <p:nvPr/>
        </p:nvCxnSpPr>
        <p:spPr>
          <a:xfrm>
            <a:off x="9563614" y="2476180"/>
            <a:ext cx="247120" cy="163440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9061007" y="1768294"/>
            <a:ext cx="1840632" cy="707886"/>
          </a:xfrm>
          <a:prstGeom prst="rect">
            <a:avLst/>
          </a:prstGeom>
        </p:spPr>
        <p:txBody>
          <a:bodyPr wrap="none">
            <a:spAutoFit/>
          </a:bodyPr>
          <a:lstStyle/>
          <a:p>
            <a:r>
              <a:rPr lang="en-US" sz="2000" dirty="0" smtClean="0">
                <a:solidFill>
                  <a:srgbClr val="00B050"/>
                </a:solidFill>
              </a:rPr>
              <a:t>Project </a:t>
            </a:r>
          </a:p>
          <a:p>
            <a:r>
              <a:rPr lang="en-US" sz="2000" dirty="0" smtClean="0">
                <a:solidFill>
                  <a:srgbClr val="00B050"/>
                </a:solidFill>
              </a:rPr>
              <a:t>presentations </a:t>
            </a:r>
            <a:endParaRPr lang="en-US" sz="2000" dirty="0">
              <a:solidFill>
                <a:srgbClr val="00B050"/>
              </a:solidFill>
            </a:endParaRPr>
          </a:p>
        </p:txBody>
      </p:sp>
      <p:cxnSp>
        <p:nvCxnSpPr>
          <p:cNvPr id="38" name="Straight Arrow Connector 37"/>
          <p:cNvCxnSpPr/>
          <p:nvPr/>
        </p:nvCxnSpPr>
        <p:spPr>
          <a:xfrm flipH="1">
            <a:off x="8854104" y="2457468"/>
            <a:ext cx="697116" cy="155503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1071855" y="4420757"/>
            <a:ext cx="1614792" cy="2329242"/>
          </a:xfrm>
          <a:prstGeom prst="rect">
            <a:avLst/>
          </a:prstGeom>
          <a:solidFill>
            <a:srgbClr val="FFC000">
              <a:alpha val="10196"/>
            </a:srgbClr>
          </a:solidFill>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l"/>
            <a:endParaRPr lang="en-US" dirty="0"/>
          </a:p>
        </p:txBody>
      </p:sp>
      <p:sp>
        <p:nvSpPr>
          <p:cNvPr id="44" name="Rectangle 43"/>
          <p:cNvSpPr/>
          <p:nvPr/>
        </p:nvSpPr>
        <p:spPr>
          <a:xfrm>
            <a:off x="1075714" y="5757286"/>
            <a:ext cx="1812707" cy="923330"/>
          </a:xfrm>
          <a:prstGeom prst="rect">
            <a:avLst/>
          </a:prstGeom>
        </p:spPr>
        <p:txBody>
          <a:bodyPr wrap="square">
            <a:spAutoFit/>
          </a:bodyPr>
          <a:lstStyle/>
          <a:p>
            <a:r>
              <a:rPr lang="en-US" dirty="0" smtClean="0">
                <a:solidFill>
                  <a:srgbClr val="FFC000"/>
                </a:solidFill>
                <a:latin typeface="Lato"/>
              </a:rPr>
              <a:t>SW+HW Setup.+ Basic Tutorials</a:t>
            </a:r>
            <a:endParaRPr lang="en-US" dirty="0">
              <a:solidFill>
                <a:srgbClr val="FFC000"/>
              </a:solidFill>
              <a:latin typeface="Lato"/>
            </a:endParaRPr>
          </a:p>
        </p:txBody>
      </p:sp>
      <p:pic>
        <p:nvPicPr>
          <p:cNvPr id="48" name="Picture 2" descr="STMicroelectronics STEVAL-STLKT01V1 SensorTile Development Ki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1272" y="5861485"/>
            <a:ext cx="1466919" cy="60686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Image result for machine learni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8316" y="5596384"/>
            <a:ext cx="2101613" cy="1245134"/>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a:blip r:embed="rId7"/>
          <a:stretch>
            <a:fillRect/>
          </a:stretch>
        </p:blipFill>
        <p:spPr>
          <a:xfrm>
            <a:off x="9377981" y="5702270"/>
            <a:ext cx="1067234" cy="1155730"/>
          </a:xfrm>
          <a:prstGeom prst="rect">
            <a:avLst/>
          </a:prstGeom>
        </p:spPr>
      </p:pic>
      <p:grpSp>
        <p:nvGrpSpPr>
          <p:cNvPr id="63" name="Group 62"/>
          <p:cNvGrpSpPr/>
          <p:nvPr/>
        </p:nvGrpSpPr>
        <p:grpSpPr>
          <a:xfrm>
            <a:off x="681780" y="2741246"/>
            <a:ext cx="11074944" cy="4116754"/>
            <a:chOff x="681780" y="2741246"/>
            <a:chExt cx="11074944" cy="4116754"/>
          </a:xfrm>
        </p:grpSpPr>
        <p:cxnSp>
          <p:nvCxnSpPr>
            <p:cNvPr id="52" name="Straight Connector 51"/>
            <p:cNvCxnSpPr/>
            <p:nvPr/>
          </p:nvCxnSpPr>
          <p:spPr>
            <a:xfrm flipH="1">
              <a:off x="4396969" y="2741246"/>
              <a:ext cx="25450" cy="410027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8015511" y="2757728"/>
              <a:ext cx="25450" cy="410027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719624" y="2757728"/>
              <a:ext cx="11037100" cy="2162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700889" y="2741246"/>
              <a:ext cx="25450" cy="410027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11718880" y="2757728"/>
              <a:ext cx="25450" cy="410027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681780" y="6833533"/>
              <a:ext cx="11037100" cy="21624"/>
            </a:xfrm>
            <a:prstGeom prst="line">
              <a:avLst/>
            </a:prstGeom>
            <a:ln w="571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4776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742" y="130921"/>
            <a:ext cx="10353761" cy="1326321"/>
          </a:xfrm>
        </p:spPr>
        <p:txBody>
          <a:bodyPr/>
          <a:lstStyle/>
          <a:p>
            <a:r>
              <a:rPr lang="en-US" dirty="0" smtClean="0"/>
              <a:t>Course Description – Applied Knowledge</a:t>
            </a:r>
            <a:endParaRPr lang="en-US" dirty="0"/>
          </a:p>
        </p:txBody>
      </p:sp>
      <p:sp>
        <p:nvSpPr>
          <p:cNvPr id="3" name="Content Placeholder 2"/>
          <p:cNvSpPr>
            <a:spLocks noGrp="1"/>
          </p:cNvSpPr>
          <p:nvPr>
            <p:ph idx="1"/>
          </p:nvPr>
        </p:nvSpPr>
        <p:spPr>
          <a:xfrm>
            <a:off x="292320" y="1594129"/>
            <a:ext cx="5706302" cy="3181111"/>
          </a:xfrm>
        </p:spPr>
        <p:txBody>
          <a:bodyPr>
            <a:normAutofit fontScale="55000" lnSpcReduction="20000"/>
          </a:bodyPr>
          <a:lstStyle/>
          <a:p>
            <a:pPr algn="just">
              <a:lnSpc>
                <a:spcPct val="150000"/>
              </a:lnSpc>
            </a:pPr>
            <a:r>
              <a:rPr lang="en-US" sz="2400" dirty="0">
                <a:effectLst/>
              </a:rPr>
              <a:t>This practical course is for students who want to evolve from consumers of data to producers of data, and mine their data to innovate or create new experiences in our big data economy. Students assemble wearable devices using industry-standard sensors, </a:t>
            </a:r>
            <a:r>
              <a:rPr lang="en-US" sz="2400" dirty="0">
                <a:solidFill>
                  <a:srgbClr val="FFC000"/>
                </a:solidFill>
                <a:effectLst/>
              </a:rPr>
              <a:t>collect</a:t>
            </a:r>
            <a:r>
              <a:rPr lang="en-US" sz="2400" dirty="0">
                <a:effectLst/>
              </a:rPr>
              <a:t> a continuous flow of </a:t>
            </a:r>
            <a:r>
              <a:rPr lang="en-US" sz="2400" dirty="0">
                <a:solidFill>
                  <a:srgbClr val="FFC000"/>
                </a:solidFill>
                <a:effectLst/>
              </a:rPr>
              <a:t>data</a:t>
            </a:r>
            <a:r>
              <a:rPr lang="en-US" sz="2400" dirty="0">
                <a:effectLst/>
              </a:rPr>
              <a:t> about their bodies and environments, and learn how to </a:t>
            </a:r>
            <a:r>
              <a:rPr lang="en-US" sz="2400" dirty="0">
                <a:solidFill>
                  <a:srgbClr val="FFC000"/>
                </a:solidFill>
                <a:effectLst/>
              </a:rPr>
              <a:t>analyze</a:t>
            </a:r>
            <a:r>
              <a:rPr lang="en-US" sz="2400" dirty="0">
                <a:effectLst/>
              </a:rPr>
              <a:t> these </a:t>
            </a:r>
            <a:r>
              <a:rPr lang="en-US" sz="2400" dirty="0">
                <a:solidFill>
                  <a:srgbClr val="FFC000"/>
                </a:solidFill>
                <a:effectLst/>
              </a:rPr>
              <a:t>data</a:t>
            </a:r>
            <a:r>
              <a:rPr lang="en-US" sz="2400" dirty="0">
                <a:effectLst/>
              </a:rPr>
              <a:t> </a:t>
            </a:r>
            <a:r>
              <a:rPr lang="en-US" sz="2400" dirty="0" smtClean="0">
                <a:effectLst/>
              </a:rPr>
              <a:t>streams and use </a:t>
            </a:r>
            <a:r>
              <a:rPr lang="en-US" sz="2400" dirty="0">
                <a:solidFill>
                  <a:srgbClr val="FFC000"/>
                </a:solidFill>
                <a:effectLst/>
              </a:rPr>
              <a:t>machine learning and artificial </a:t>
            </a:r>
            <a:r>
              <a:rPr lang="en-US" sz="2400" dirty="0" smtClean="0">
                <a:solidFill>
                  <a:srgbClr val="FFC000"/>
                </a:solidFill>
                <a:effectLst/>
              </a:rPr>
              <a:t>intelligence</a:t>
            </a:r>
            <a:r>
              <a:rPr lang="en-US" sz="2400" dirty="0">
                <a:effectLst/>
              </a:rPr>
              <a:t> </a:t>
            </a:r>
            <a:r>
              <a:rPr lang="en-US" sz="2400" dirty="0" smtClean="0">
                <a:effectLst/>
              </a:rPr>
              <a:t>to do predictions. </a:t>
            </a:r>
          </a:p>
          <a:p>
            <a:pPr algn="just">
              <a:lnSpc>
                <a:spcPct val="150000"/>
              </a:lnSpc>
            </a:pPr>
            <a:r>
              <a:rPr lang="en-US" sz="2400" dirty="0" smtClean="0">
                <a:solidFill>
                  <a:srgbClr val="FFFF00"/>
                </a:solidFill>
                <a:effectLst/>
              </a:rPr>
              <a:t>Students </a:t>
            </a:r>
            <a:r>
              <a:rPr lang="en-US" sz="2400" dirty="0">
                <a:solidFill>
                  <a:srgbClr val="FFFF00"/>
                </a:solidFill>
                <a:effectLst/>
              </a:rPr>
              <a:t>are encouraged to use wearable devices as building blocks to help disabled persons, develop educational games, monitor senior citizens or personal health, or create artistic experiences they can share</a:t>
            </a:r>
            <a:r>
              <a:rPr lang="en-US" sz="2400" dirty="0" smtClean="0">
                <a:solidFill>
                  <a:srgbClr val="FFFF00"/>
                </a:solidFill>
                <a:effectLst/>
              </a:rPr>
              <a:t>.</a:t>
            </a:r>
            <a:endParaRPr lang="en-US" sz="2200" dirty="0">
              <a:solidFill>
                <a:srgbClr val="FFFF00"/>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32400"/>
            <a:ext cx="12192000" cy="1625600"/>
          </a:xfrm>
          <a:prstGeom prst="rect">
            <a:avLst/>
          </a:prstGeom>
        </p:spPr>
      </p:pic>
      <p:pic>
        <p:nvPicPr>
          <p:cNvPr id="6" name="Picture 5"/>
          <p:cNvPicPr>
            <a:picLocks noChangeAspect="1"/>
          </p:cNvPicPr>
          <p:nvPr/>
        </p:nvPicPr>
        <p:blipFill>
          <a:blip r:embed="rId3"/>
          <a:stretch>
            <a:fillRect/>
          </a:stretch>
        </p:blipFill>
        <p:spPr>
          <a:xfrm>
            <a:off x="6461605" y="1368531"/>
            <a:ext cx="4713898" cy="3543596"/>
          </a:xfrm>
          <a:prstGeom prst="rect">
            <a:avLst/>
          </a:prstGeom>
        </p:spPr>
      </p:pic>
      <p:sp>
        <p:nvSpPr>
          <p:cNvPr id="7" name="Rectangle 6"/>
          <p:cNvSpPr/>
          <p:nvPr/>
        </p:nvSpPr>
        <p:spPr>
          <a:xfrm>
            <a:off x="6461605" y="4970790"/>
            <a:ext cx="6096000" cy="261610"/>
          </a:xfrm>
          <a:prstGeom prst="rect">
            <a:avLst/>
          </a:prstGeom>
        </p:spPr>
        <p:txBody>
          <a:bodyPr>
            <a:spAutoFit/>
          </a:bodyPr>
          <a:lstStyle/>
          <a:p>
            <a:r>
              <a:rPr lang="en-US" sz="1100" dirty="0">
                <a:hlinkClick r:id="rId4"/>
              </a:rPr>
              <a:t>https://towardsdatascience.com/life-cycle-of-a-data-science-project-3962b9670e5b</a:t>
            </a:r>
            <a:endParaRPr lang="en-US" sz="1100" dirty="0"/>
          </a:p>
        </p:txBody>
      </p:sp>
    </p:spTree>
    <p:extLst>
      <p:ext uri="{BB962C8B-B14F-4D97-AF65-F5344CB8AC3E}">
        <p14:creationId xmlns:p14="http://schemas.microsoft.com/office/powerpoint/2010/main" val="31596158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780" y="1003889"/>
            <a:ext cx="8014114" cy="773336"/>
          </a:xfrm>
        </p:spPr>
        <p:txBody>
          <a:bodyPr>
            <a:normAutofit/>
          </a:bodyPr>
          <a:lstStyle/>
          <a:p>
            <a:r>
              <a:rPr lang="en-US" sz="2400" dirty="0" smtClean="0"/>
              <a:t>Course Description – Goals and Time</a:t>
            </a:r>
            <a:endParaRPr lang="en-US" sz="2400" dirty="0"/>
          </a:p>
        </p:txBody>
      </p:sp>
      <p:sp>
        <p:nvSpPr>
          <p:cNvPr id="3" name="Content Placeholder 2"/>
          <p:cNvSpPr>
            <a:spLocks noGrp="1"/>
          </p:cNvSpPr>
          <p:nvPr>
            <p:ph idx="1"/>
          </p:nvPr>
        </p:nvSpPr>
        <p:spPr>
          <a:xfrm>
            <a:off x="488780" y="2449442"/>
            <a:ext cx="8405706" cy="2351324"/>
          </a:xfrm>
        </p:spPr>
        <p:txBody>
          <a:bodyPr>
            <a:noAutofit/>
          </a:bodyPr>
          <a:lstStyle/>
          <a:p>
            <a:pPr>
              <a:lnSpc>
                <a:spcPct val="150000"/>
              </a:lnSpc>
            </a:pPr>
            <a:r>
              <a:rPr lang="en-US" dirty="0">
                <a:effectLst/>
              </a:rPr>
              <a:t>Prerequisites: Willingness to build things step-by-step and persistence when the things you have just created do not yet work as you expected and you need to troubleshoot them. High school linear algebra (matrices) and some experience with a programming language, such as Python.</a:t>
            </a:r>
            <a:endParaRPr lang="en-US" sz="1800" dirty="0"/>
          </a:p>
        </p:txBody>
      </p:sp>
      <p:pic>
        <p:nvPicPr>
          <p:cNvPr id="5" name="Picture 4"/>
          <p:cNvPicPr>
            <a:picLocks noChangeAspect="1"/>
          </p:cNvPicPr>
          <p:nvPr/>
        </p:nvPicPr>
        <p:blipFill>
          <a:blip r:embed="rId2"/>
          <a:stretch>
            <a:fillRect/>
          </a:stretch>
        </p:blipFill>
        <p:spPr>
          <a:xfrm>
            <a:off x="8894486" y="0"/>
            <a:ext cx="3341269" cy="2781115"/>
          </a:xfrm>
          <a:prstGeom prst="rect">
            <a:avLst/>
          </a:prstGeom>
        </p:spPr>
      </p:pic>
      <p:pic>
        <p:nvPicPr>
          <p:cNvPr id="6" name="Picture 5"/>
          <p:cNvPicPr>
            <a:picLocks noChangeAspect="1"/>
          </p:cNvPicPr>
          <p:nvPr/>
        </p:nvPicPr>
        <p:blipFill>
          <a:blip r:embed="rId3"/>
          <a:stretch>
            <a:fillRect/>
          </a:stretch>
        </p:blipFill>
        <p:spPr>
          <a:xfrm>
            <a:off x="8894486" y="4628994"/>
            <a:ext cx="3297514" cy="2229006"/>
          </a:xfrm>
          <a:prstGeom prst="rect">
            <a:avLst/>
          </a:prstGeom>
        </p:spPr>
      </p:pic>
    </p:spTree>
    <p:extLst>
      <p:ext uri="{BB962C8B-B14F-4D97-AF65-F5344CB8AC3E}">
        <p14:creationId xmlns:p14="http://schemas.microsoft.com/office/powerpoint/2010/main" val="20258519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artisticGlowDiffused/>
                    </a14:imgEffect>
                  </a14:imgLayer>
                </a14:imgProps>
              </a:ext>
            </a:extLst>
          </a:blip>
          <a:stretch>
            <a:fillRect/>
          </a:stretch>
        </p:blipFill>
        <p:spPr>
          <a:xfrm>
            <a:off x="1847695" y="590238"/>
            <a:ext cx="8253565" cy="4508849"/>
          </a:xfrm>
          <a:prstGeom prst="rect">
            <a:avLst/>
          </a:prstGeom>
        </p:spPr>
      </p:pic>
      <p:sp>
        <p:nvSpPr>
          <p:cNvPr id="2" name="Title 1"/>
          <p:cNvSpPr>
            <a:spLocks noGrp="1"/>
          </p:cNvSpPr>
          <p:nvPr>
            <p:ph type="title"/>
          </p:nvPr>
        </p:nvSpPr>
        <p:spPr>
          <a:xfrm>
            <a:off x="941221" y="25151"/>
            <a:ext cx="8982167" cy="797196"/>
          </a:xfrm>
        </p:spPr>
        <p:txBody>
          <a:bodyPr>
            <a:normAutofit/>
          </a:bodyPr>
          <a:lstStyle/>
          <a:p>
            <a:r>
              <a:rPr lang="en-US" sz="2400" dirty="0" smtClean="0"/>
              <a:t>Course Description - Presentations</a:t>
            </a:r>
            <a:endParaRPr lang="en-US" sz="2400" dirty="0"/>
          </a:p>
        </p:txBody>
      </p:sp>
      <p:sp>
        <p:nvSpPr>
          <p:cNvPr id="3" name="Content Placeholder 2"/>
          <p:cNvSpPr>
            <a:spLocks noGrp="1"/>
          </p:cNvSpPr>
          <p:nvPr>
            <p:ph idx="1"/>
          </p:nvPr>
        </p:nvSpPr>
        <p:spPr>
          <a:xfrm>
            <a:off x="2045865" y="955660"/>
            <a:ext cx="7877523" cy="2190935"/>
          </a:xfrm>
        </p:spPr>
        <p:txBody>
          <a:bodyPr/>
          <a:lstStyle/>
          <a:p>
            <a:pPr>
              <a:lnSpc>
                <a:spcPct val="150000"/>
              </a:lnSpc>
            </a:pPr>
            <a:r>
              <a:rPr lang="en-US" dirty="0" smtClean="0">
                <a:solidFill>
                  <a:srgbClr val="002060"/>
                </a:solidFill>
                <a:effectLst/>
              </a:rPr>
              <a:t>At </a:t>
            </a:r>
            <a:r>
              <a:rPr lang="en-US" dirty="0">
                <a:solidFill>
                  <a:srgbClr val="002060"/>
                </a:solidFill>
                <a:effectLst/>
              </a:rPr>
              <a:t>the end of the semester, each student will </a:t>
            </a:r>
            <a:r>
              <a:rPr lang="en-US" b="1" dirty="0">
                <a:solidFill>
                  <a:srgbClr val="002060"/>
                </a:solidFill>
                <a:effectLst/>
              </a:rPr>
              <a:t>present their final project </a:t>
            </a:r>
            <a:r>
              <a:rPr lang="en-US" dirty="0">
                <a:solidFill>
                  <a:srgbClr val="002060"/>
                </a:solidFill>
                <a:effectLst/>
              </a:rPr>
              <a:t>to </a:t>
            </a:r>
            <a:r>
              <a:rPr lang="en-US" dirty="0" smtClean="0">
                <a:solidFill>
                  <a:srgbClr val="002060"/>
                </a:solidFill>
                <a:effectLst/>
              </a:rPr>
              <a:t>classmates and faculty.</a:t>
            </a:r>
            <a:endParaRPr lang="en-US" dirty="0">
              <a:solidFill>
                <a:srgbClr val="002060"/>
              </a:solidFill>
              <a:effectLst/>
            </a:endParaRPr>
          </a:p>
          <a:p>
            <a:pPr>
              <a:lnSpc>
                <a:spcPct val="150000"/>
              </a:lnSpc>
            </a:pPr>
            <a:r>
              <a:rPr lang="en-US" dirty="0" smtClean="0">
                <a:solidFill>
                  <a:srgbClr val="002060"/>
                </a:solidFill>
                <a:effectLst/>
              </a:rPr>
              <a:t>Presentations </a:t>
            </a:r>
            <a:r>
              <a:rPr lang="en-US" dirty="0">
                <a:solidFill>
                  <a:srgbClr val="002060"/>
                </a:solidFill>
                <a:effectLst/>
              </a:rPr>
              <a:t>will be held online </a:t>
            </a:r>
            <a:r>
              <a:rPr lang="en-US" dirty="0" smtClean="0">
                <a:solidFill>
                  <a:srgbClr val="002060"/>
                </a:solidFill>
                <a:effectLst/>
              </a:rPr>
              <a:t>live via </a:t>
            </a:r>
            <a:r>
              <a:rPr lang="en-US" dirty="0">
                <a:solidFill>
                  <a:srgbClr val="002060"/>
                </a:solidFill>
                <a:effectLst/>
              </a:rPr>
              <a:t>Zoom (web conferencing software</a:t>
            </a:r>
            <a:r>
              <a:rPr lang="en-US" dirty="0" smtClean="0">
                <a:solidFill>
                  <a:srgbClr val="002060"/>
                </a:solidFill>
                <a:effectLst/>
              </a:rPr>
              <a:t>) or previously recorded presentations.</a:t>
            </a:r>
            <a:endParaRPr lang="en-US" dirty="0">
              <a:solidFill>
                <a:srgbClr val="002060"/>
              </a:solidFill>
              <a:effectLst/>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232400"/>
            <a:ext cx="12192000" cy="1625600"/>
          </a:xfrm>
          <a:prstGeom prst="rect">
            <a:avLst/>
          </a:prstGeom>
        </p:spPr>
      </p:pic>
    </p:spTree>
    <p:extLst>
      <p:ext uri="{BB962C8B-B14F-4D97-AF65-F5344CB8AC3E}">
        <p14:creationId xmlns:p14="http://schemas.microsoft.com/office/powerpoint/2010/main" val="17662012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I migrated from Colombia in 2000 with a BS in Mechanical Engineering where I also was a pioneer in Numerical Analysis using Finite Elements. I started teaching Mathematics in the USA while I completed a Master in Information Technology here at Harvard University. While I was studying and working I started teaching STEM/robotics for upward bound programs in Boston during the Summer semesters. I have extensive experience as a software engineer working in different industries (Cybersecurity, CG for visualization in urban planning, and Computer Vision) .I founded a 3D scanning startup in the Boston Area. Always very committed with education, I've been working as Teaching Fellow for CSCIE-24 Numerical Analysis and CSCIE-7 Python and I am directing theses for the ALM programs in technology at Harvard."/>
          <p:cNvSpPr txBox="1">
            <a:spLocks noGrp="1"/>
          </p:cNvSpPr>
          <p:nvPr>
            <p:ph type="title"/>
          </p:nvPr>
        </p:nvSpPr>
        <p:spPr>
          <a:xfrm>
            <a:off x="3851049" y="0"/>
            <a:ext cx="8356633" cy="5282399"/>
          </a:xfrm>
          <a:prstGeom prst="rect">
            <a:avLst/>
          </a:prstGeom>
          <a:solidFill>
            <a:srgbClr val="002060"/>
          </a:solidFill>
          <a:ln>
            <a:solidFill>
              <a:srgbClr val="0070C0"/>
            </a:solidFill>
          </a:ln>
        </p:spPr>
        <p:txBody>
          <a:bodyPr>
            <a:noAutofit/>
          </a:bodyPr>
          <a:lstStyle>
            <a:lvl1pPr defTabSz="432308">
              <a:lnSpc>
                <a:spcPct val="100000"/>
              </a:lnSpc>
              <a:defRPr sz="2220" cap="none">
                <a:latin typeface="+mn-lt"/>
                <a:ea typeface="+mn-ea"/>
                <a:cs typeface="+mn-cs"/>
                <a:sym typeface="Gill Sans"/>
              </a:defRPr>
            </a:lvl1pPr>
          </a:lstStyle>
          <a:p>
            <a:pPr algn="l"/>
            <a:r>
              <a:rPr lang="en-US" sz="1800" b="0" dirty="0" smtClean="0">
                <a:solidFill>
                  <a:srgbClr val="FFFF00"/>
                </a:solidFill>
                <a:effectLst/>
              </a:rPr>
              <a:t>Originally from </a:t>
            </a:r>
            <a:r>
              <a:rPr sz="1800" b="0" dirty="0" smtClean="0">
                <a:solidFill>
                  <a:srgbClr val="FFFF00"/>
                </a:solidFill>
                <a:effectLst/>
              </a:rPr>
              <a:t>Colombia</a:t>
            </a:r>
            <a:r>
              <a:rPr lang="en-US" sz="1800" b="0" dirty="0" smtClean="0">
                <a:solidFill>
                  <a:srgbClr val="FFFF00"/>
                </a:solidFill>
                <a:effectLst/>
              </a:rPr>
              <a:t>. In the USA since </a:t>
            </a:r>
            <a:r>
              <a:rPr sz="1800" b="0" dirty="0" smtClean="0">
                <a:solidFill>
                  <a:srgbClr val="FFFF00"/>
                </a:solidFill>
                <a:effectLst/>
              </a:rPr>
              <a:t>2000</a:t>
            </a:r>
            <a:r>
              <a:rPr lang="en-US" sz="1800" b="0" dirty="0" smtClean="0">
                <a:solidFill>
                  <a:srgbClr val="FFFF00"/>
                </a:solidFill>
                <a:effectLst/>
              </a:rPr>
              <a:t>. </a:t>
            </a:r>
            <a:r>
              <a:rPr lang="en-US" sz="1800" b="0" dirty="0">
                <a:solidFill>
                  <a:srgbClr val="FFFF00"/>
                </a:solidFill>
                <a:effectLst/>
              </a:rPr>
              <a:t/>
            </a:r>
            <a:br>
              <a:rPr lang="en-US" sz="1800" b="0" dirty="0">
                <a:solidFill>
                  <a:srgbClr val="FFFF00"/>
                </a:solidFill>
                <a:effectLst/>
              </a:rPr>
            </a:br>
            <a:r>
              <a:rPr lang="en-US" sz="1800" b="0" dirty="0">
                <a:solidFill>
                  <a:srgbClr val="FFFF00"/>
                </a:solidFill>
                <a:effectLst/>
              </a:rPr>
              <a:t> - </a:t>
            </a:r>
            <a:r>
              <a:rPr sz="1800" b="0" dirty="0" smtClean="0">
                <a:solidFill>
                  <a:srgbClr val="FFFF00"/>
                </a:solidFill>
                <a:effectLst/>
              </a:rPr>
              <a:t>BS </a:t>
            </a:r>
            <a:r>
              <a:rPr sz="1800" b="0" dirty="0">
                <a:solidFill>
                  <a:srgbClr val="FFFF00"/>
                </a:solidFill>
                <a:effectLst/>
              </a:rPr>
              <a:t>in Mechanical </a:t>
            </a:r>
            <a:r>
              <a:rPr sz="1800" b="0" dirty="0" smtClean="0">
                <a:solidFill>
                  <a:srgbClr val="FFFF00"/>
                </a:solidFill>
                <a:effectLst/>
              </a:rPr>
              <a:t>Engineering</a:t>
            </a:r>
            <a:r>
              <a:rPr lang="en-US" sz="1800" b="0" dirty="0" smtClean="0">
                <a:solidFill>
                  <a:srgbClr val="FFFF00"/>
                </a:solidFill>
                <a:effectLst/>
              </a:rPr>
              <a:t> and concentrated on Robotics and </a:t>
            </a:r>
            <a:r>
              <a:rPr sz="1800" b="0" dirty="0" smtClean="0">
                <a:solidFill>
                  <a:srgbClr val="FFFF00"/>
                </a:solidFill>
                <a:effectLst/>
              </a:rPr>
              <a:t> </a:t>
            </a:r>
            <a:r>
              <a:rPr sz="1800" b="0" dirty="0">
                <a:solidFill>
                  <a:srgbClr val="FFFF00"/>
                </a:solidFill>
                <a:effectLst/>
              </a:rPr>
              <a:t>Finite </a:t>
            </a:r>
            <a:r>
              <a:rPr sz="1800" b="0" dirty="0" smtClean="0">
                <a:solidFill>
                  <a:srgbClr val="FFFF00"/>
                </a:solidFill>
                <a:effectLst/>
              </a:rPr>
              <a:t>Elements</a:t>
            </a:r>
            <a:r>
              <a:rPr lang="en-US" sz="1800" b="0" dirty="0" smtClean="0">
                <a:solidFill>
                  <a:srgbClr val="FFFF00"/>
                </a:solidFill>
                <a:effectLst/>
              </a:rPr>
              <a:t/>
            </a:r>
            <a:br>
              <a:rPr lang="en-US" sz="1800" b="0" dirty="0" smtClean="0">
                <a:solidFill>
                  <a:srgbClr val="FFFF00"/>
                </a:solidFill>
                <a:effectLst/>
              </a:rPr>
            </a:br>
            <a:r>
              <a:rPr lang="en-US" sz="1800" b="0" dirty="0">
                <a:solidFill>
                  <a:srgbClr val="FFFF00"/>
                </a:solidFill>
                <a:effectLst/>
              </a:rPr>
              <a:t> - </a:t>
            </a:r>
            <a:r>
              <a:rPr sz="1800" b="0" dirty="0" smtClean="0">
                <a:solidFill>
                  <a:srgbClr val="FFFF00"/>
                </a:solidFill>
                <a:effectLst/>
              </a:rPr>
              <a:t>Master </a:t>
            </a:r>
            <a:r>
              <a:rPr sz="1800" b="0" dirty="0">
                <a:solidFill>
                  <a:srgbClr val="FFFF00"/>
                </a:solidFill>
                <a:effectLst/>
              </a:rPr>
              <a:t>in Information </a:t>
            </a:r>
            <a:r>
              <a:rPr sz="1800" b="0" dirty="0" smtClean="0">
                <a:solidFill>
                  <a:srgbClr val="FFFF00"/>
                </a:solidFill>
                <a:effectLst/>
              </a:rPr>
              <a:t>Technology</a:t>
            </a:r>
            <a:r>
              <a:rPr lang="en-US" sz="1800" b="0" dirty="0" smtClean="0">
                <a:solidFill>
                  <a:srgbClr val="FFFF00"/>
                </a:solidFill>
                <a:effectLst/>
              </a:rPr>
              <a:t> </a:t>
            </a:r>
            <a:r>
              <a:rPr sz="1800" b="0" dirty="0" smtClean="0">
                <a:solidFill>
                  <a:srgbClr val="FFFF00"/>
                </a:solidFill>
                <a:effectLst/>
              </a:rPr>
              <a:t>at </a:t>
            </a:r>
            <a:r>
              <a:rPr sz="1800" b="0" dirty="0">
                <a:solidFill>
                  <a:srgbClr val="FFFF00"/>
                </a:solidFill>
                <a:effectLst/>
              </a:rPr>
              <a:t>Harvard </a:t>
            </a:r>
            <a:r>
              <a:rPr sz="1800" b="0" dirty="0" smtClean="0">
                <a:solidFill>
                  <a:srgbClr val="FFFF00"/>
                </a:solidFill>
                <a:effectLst/>
              </a:rPr>
              <a:t>University</a:t>
            </a:r>
            <a:r>
              <a:rPr lang="en-US" sz="1800" b="0" dirty="0">
                <a:solidFill>
                  <a:srgbClr val="FFFF00"/>
                </a:solidFill>
                <a:effectLst/>
              </a:rPr>
              <a:t> </a:t>
            </a:r>
            <a:r>
              <a:rPr lang="en-US" sz="1800" b="0" dirty="0" smtClean="0">
                <a:solidFill>
                  <a:srgbClr val="FFFF00"/>
                </a:solidFill>
                <a:effectLst/>
              </a:rPr>
              <a:t>2010.</a:t>
            </a:r>
            <a:br>
              <a:rPr lang="en-US" sz="1800" b="0" dirty="0" smtClean="0">
                <a:solidFill>
                  <a:srgbClr val="FFFF00"/>
                </a:solidFill>
                <a:effectLst/>
              </a:rPr>
            </a:br>
            <a:r>
              <a:rPr lang="en-US" sz="1800" b="0" dirty="0" smtClean="0">
                <a:solidFill>
                  <a:srgbClr val="FFFF00"/>
                </a:solidFill>
                <a:effectLst/>
              </a:rPr>
              <a:t/>
            </a:r>
            <a:br>
              <a:rPr lang="en-US" sz="1800" b="0" dirty="0" smtClean="0">
                <a:solidFill>
                  <a:srgbClr val="FFFF00"/>
                </a:solidFill>
                <a:effectLst/>
              </a:rPr>
            </a:br>
            <a:r>
              <a:rPr lang="en-US" sz="1800" b="0" dirty="0" smtClean="0">
                <a:solidFill>
                  <a:srgbClr val="FFFF00"/>
                </a:solidFill>
                <a:effectLst/>
              </a:rPr>
              <a:t>For a decade I worked as </a:t>
            </a:r>
            <a:r>
              <a:rPr sz="1800" b="0" dirty="0" smtClean="0">
                <a:solidFill>
                  <a:srgbClr val="FFFF00"/>
                </a:solidFill>
                <a:effectLst/>
              </a:rPr>
              <a:t>software engineer</a:t>
            </a:r>
            <a:r>
              <a:rPr lang="en-US" sz="1800" b="0" dirty="0" smtClean="0">
                <a:solidFill>
                  <a:srgbClr val="FFFF00"/>
                </a:solidFill>
                <a:effectLst/>
              </a:rPr>
              <a:t> i</a:t>
            </a:r>
            <a:r>
              <a:rPr sz="1800" b="0" dirty="0" smtClean="0">
                <a:solidFill>
                  <a:srgbClr val="FFFF00"/>
                </a:solidFill>
                <a:effectLst/>
              </a:rPr>
              <a:t>n </a:t>
            </a:r>
            <a:r>
              <a:rPr sz="1800" b="0" dirty="0">
                <a:solidFill>
                  <a:srgbClr val="FFFF00"/>
                </a:solidFill>
                <a:effectLst/>
              </a:rPr>
              <a:t>different </a:t>
            </a:r>
            <a:r>
              <a:rPr sz="1800" b="0" dirty="0" smtClean="0">
                <a:solidFill>
                  <a:srgbClr val="FFFF00"/>
                </a:solidFill>
                <a:effectLst/>
              </a:rPr>
              <a:t>industries</a:t>
            </a:r>
            <a:r>
              <a:rPr lang="en-US" sz="1800" b="0" dirty="0" smtClean="0">
                <a:solidFill>
                  <a:srgbClr val="FFFF00"/>
                </a:solidFill>
                <a:effectLst/>
              </a:rPr>
              <a:t>: </a:t>
            </a:r>
            <a:r>
              <a:rPr sz="1800" b="0" dirty="0" smtClean="0">
                <a:solidFill>
                  <a:srgbClr val="FFFF00"/>
                </a:solidFill>
                <a:effectLst/>
              </a:rPr>
              <a:t>Cyber</a:t>
            </a:r>
            <a:r>
              <a:rPr lang="en-US" sz="1800" b="0" dirty="0" smtClean="0">
                <a:solidFill>
                  <a:srgbClr val="FFFF00"/>
                </a:solidFill>
                <a:effectLst/>
              </a:rPr>
              <a:t>-</a:t>
            </a:r>
            <a:r>
              <a:rPr sz="1800" b="0" dirty="0" smtClean="0">
                <a:solidFill>
                  <a:srgbClr val="FFFF00"/>
                </a:solidFill>
                <a:effectLst/>
              </a:rPr>
              <a:t>security</a:t>
            </a:r>
            <a:r>
              <a:rPr sz="1800" b="0" dirty="0">
                <a:solidFill>
                  <a:srgbClr val="FFFF00"/>
                </a:solidFill>
                <a:effectLst/>
              </a:rPr>
              <a:t>, </a:t>
            </a:r>
            <a:r>
              <a:rPr sz="1800" b="0" dirty="0" smtClean="0">
                <a:solidFill>
                  <a:srgbClr val="FFFF00"/>
                </a:solidFill>
                <a:effectLst/>
              </a:rPr>
              <a:t>C</a:t>
            </a:r>
            <a:r>
              <a:rPr lang="en-US" sz="1800" b="0" dirty="0" smtClean="0">
                <a:solidFill>
                  <a:srgbClr val="FFFF00"/>
                </a:solidFill>
                <a:effectLst/>
              </a:rPr>
              <a:t>omputer </a:t>
            </a:r>
            <a:r>
              <a:rPr sz="1800" b="0" dirty="0" smtClean="0">
                <a:solidFill>
                  <a:srgbClr val="FFFF00"/>
                </a:solidFill>
                <a:effectLst/>
              </a:rPr>
              <a:t>G</a:t>
            </a:r>
            <a:r>
              <a:rPr lang="en-US" sz="1800" b="0" dirty="0" smtClean="0">
                <a:solidFill>
                  <a:srgbClr val="FFFF00"/>
                </a:solidFill>
                <a:effectLst/>
              </a:rPr>
              <a:t>raphics</a:t>
            </a:r>
            <a:r>
              <a:rPr sz="1800" b="0" dirty="0" smtClean="0">
                <a:solidFill>
                  <a:srgbClr val="FFFF00"/>
                </a:solidFill>
                <a:effectLst/>
              </a:rPr>
              <a:t> </a:t>
            </a:r>
            <a:r>
              <a:rPr sz="1800" b="0" dirty="0">
                <a:solidFill>
                  <a:srgbClr val="FFFF00"/>
                </a:solidFill>
                <a:effectLst/>
              </a:rPr>
              <a:t>for visualization in urban planning, </a:t>
            </a:r>
            <a:r>
              <a:rPr lang="en-US" sz="1800" b="0" dirty="0" smtClean="0">
                <a:solidFill>
                  <a:srgbClr val="FFFF00"/>
                </a:solidFill>
                <a:effectLst/>
              </a:rPr>
              <a:t>Education </a:t>
            </a:r>
            <a:r>
              <a:rPr sz="1800" b="0" dirty="0" smtClean="0">
                <a:solidFill>
                  <a:srgbClr val="FFFF00"/>
                </a:solidFill>
                <a:effectLst/>
              </a:rPr>
              <a:t>and Computer Vision</a:t>
            </a:r>
            <a:r>
              <a:rPr lang="en-US" sz="1800" b="0" dirty="0">
                <a:solidFill>
                  <a:srgbClr val="FFFF00"/>
                </a:solidFill>
                <a:effectLst/>
              </a:rPr>
              <a:t>.</a:t>
            </a:r>
            <a:r>
              <a:rPr lang="en-US" sz="1800" b="0" dirty="0" smtClean="0">
                <a:solidFill>
                  <a:srgbClr val="FFFF00"/>
                </a:solidFill>
                <a:effectLst/>
              </a:rPr>
              <a:t/>
            </a:r>
            <a:br>
              <a:rPr lang="en-US" sz="1800" b="0" dirty="0" smtClean="0">
                <a:solidFill>
                  <a:srgbClr val="FFFF00"/>
                </a:solidFill>
                <a:effectLst/>
              </a:rPr>
            </a:br>
            <a:r>
              <a:rPr lang="en-US" sz="1800" b="0" dirty="0" smtClean="0">
                <a:solidFill>
                  <a:srgbClr val="FFFF00"/>
                </a:solidFill>
                <a:effectLst/>
              </a:rPr>
              <a:t/>
            </a:r>
            <a:br>
              <a:rPr lang="en-US" sz="1800" b="0" dirty="0" smtClean="0">
                <a:solidFill>
                  <a:srgbClr val="FFFF00"/>
                </a:solidFill>
                <a:effectLst/>
              </a:rPr>
            </a:br>
            <a:r>
              <a:rPr lang="en-US" sz="1800" b="0" dirty="0" smtClean="0">
                <a:solidFill>
                  <a:srgbClr val="FFFF00"/>
                </a:solidFill>
                <a:effectLst/>
              </a:rPr>
              <a:t>Currently I teach: </a:t>
            </a:r>
            <a:r>
              <a:rPr lang="en-US" sz="1800" b="0" dirty="0">
                <a:solidFill>
                  <a:srgbClr val="FFFF00"/>
                </a:solidFill>
                <a:effectLst/>
              </a:rPr>
              <a:t/>
            </a:r>
            <a:br>
              <a:rPr lang="en-US" sz="1800" b="0" dirty="0">
                <a:solidFill>
                  <a:srgbClr val="FFFF00"/>
                </a:solidFill>
                <a:effectLst/>
              </a:rPr>
            </a:br>
            <a:r>
              <a:rPr lang="en-US" sz="1800" b="0" dirty="0" smtClean="0">
                <a:solidFill>
                  <a:srgbClr val="FFFF00"/>
                </a:solidFill>
                <a:effectLst/>
              </a:rPr>
              <a:t> - </a:t>
            </a:r>
            <a:r>
              <a:rPr sz="1800" b="0" dirty="0" smtClean="0">
                <a:solidFill>
                  <a:srgbClr val="FFFF00"/>
                </a:solidFill>
                <a:effectLst/>
              </a:rPr>
              <a:t>Numerical Analysi</a:t>
            </a:r>
            <a:r>
              <a:rPr lang="en-US" sz="1800" b="0" dirty="0" smtClean="0">
                <a:solidFill>
                  <a:srgbClr val="FFFF00"/>
                </a:solidFill>
                <a:effectLst/>
              </a:rPr>
              <a:t>s, </a:t>
            </a:r>
            <a:r>
              <a:rPr lang="en-US" sz="1800" b="0" dirty="0">
                <a:solidFill>
                  <a:srgbClr val="FFFF00"/>
                </a:solidFill>
                <a:effectLst/>
              </a:rPr>
              <a:t/>
            </a:r>
            <a:br>
              <a:rPr lang="en-US" sz="1800" b="0" dirty="0">
                <a:solidFill>
                  <a:srgbClr val="FFFF00"/>
                </a:solidFill>
                <a:effectLst/>
              </a:rPr>
            </a:br>
            <a:r>
              <a:rPr lang="en-US" sz="1800" b="0" dirty="0">
                <a:solidFill>
                  <a:srgbClr val="FFFF00"/>
                </a:solidFill>
                <a:effectLst/>
              </a:rPr>
              <a:t> - Wearable </a:t>
            </a:r>
            <a:r>
              <a:rPr lang="en-US" sz="1800" b="0" dirty="0" smtClean="0">
                <a:solidFill>
                  <a:srgbClr val="FFFF00"/>
                </a:solidFill>
                <a:effectLst/>
              </a:rPr>
              <a:t>Devices, Sensor Data </a:t>
            </a:r>
            <a:r>
              <a:rPr lang="en-US" sz="1800" b="0" dirty="0">
                <a:solidFill>
                  <a:srgbClr val="FFFF00"/>
                </a:solidFill>
                <a:effectLst/>
              </a:rPr>
              <a:t>and </a:t>
            </a:r>
            <a:r>
              <a:rPr lang="en-US" sz="1800" b="0" dirty="0" smtClean="0">
                <a:solidFill>
                  <a:srgbClr val="FFFF00"/>
                </a:solidFill>
                <a:effectLst/>
              </a:rPr>
              <a:t>Machine Learning</a:t>
            </a:r>
            <a:r>
              <a:rPr lang="en-US" sz="1800" b="0" dirty="0">
                <a:solidFill>
                  <a:srgbClr val="FFFF00"/>
                </a:solidFill>
                <a:effectLst/>
              </a:rPr>
              <a:t/>
            </a:r>
            <a:br>
              <a:rPr lang="en-US" sz="1800" b="0" dirty="0">
                <a:solidFill>
                  <a:srgbClr val="FFFF00"/>
                </a:solidFill>
                <a:effectLst/>
              </a:rPr>
            </a:br>
            <a:r>
              <a:rPr lang="en-US" sz="1800" b="0" dirty="0">
                <a:solidFill>
                  <a:srgbClr val="FFFF00"/>
                </a:solidFill>
                <a:effectLst/>
              </a:rPr>
              <a:t> - Autonomous </a:t>
            </a:r>
            <a:r>
              <a:rPr lang="en-US" sz="1800" b="0" dirty="0" smtClean="0">
                <a:solidFill>
                  <a:srgbClr val="FFFF00"/>
                </a:solidFill>
                <a:effectLst/>
              </a:rPr>
              <a:t>Robots and AI</a:t>
            </a:r>
            <a:r>
              <a:rPr lang="en-US" sz="1800" b="0" dirty="0">
                <a:solidFill>
                  <a:srgbClr val="FFFF00"/>
                </a:solidFill>
                <a:effectLst/>
              </a:rPr>
              <a:t/>
            </a:r>
            <a:br>
              <a:rPr lang="en-US" sz="1800" b="0" dirty="0">
                <a:solidFill>
                  <a:srgbClr val="FFFF00"/>
                </a:solidFill>
                <a:effectLst/>
              </a:rPr>
            </a:br>
            <a:r>
              <a:rPr lang="en-US" sz="1800" b="0" dirty="0">
                <a:solidFill>
                  <a:srgbClr val="FFFF00"/>
                </a:solidFill>
                <a:effectLst/>
              </a:rPr>
              <a:t> - Introduction </a:t>
            </a:r>
            <a:r>
              <a:rPr lang="en-US" sz="1800" b="0" dirty="0" smtClean="0">
                <a:solidFill>
                  <a:srgbClr val="FFFF00"/>
                </a:solidFill>
                <a:effectLst/>
              </a:rPr>
              <a:t>to Bitcoin</a:t>
            </a:r>
            <a:br>
              <a:rPr lang="en-US" sz="1800" b="0" dirty="0" smtClean="0">
                <a:solidFill>
                  <a:srgbClr val="FFFF00"/>
                </a:solidFill>
                <a:effectLst/>
              </a:rPr>
            </a:br>
            <a:r>
              <a:rPr lang="en-US" sz="1800" b="0" dirty="0" smtClean="0">
                <a:solidFill>
                  <a:srgbClr val="FFFF00"/>
                </a:solidFill>
                <a:effectLst/>
              </a:rPr>
              <a:t>I supervise:</a:t>
            </a:r>
            <a:r>
              <a:rPr lang="en-US" sz="1800" b="0" dirty="0">
                <a:solidFill>
                  <a:srgbClr val="FFFF00"/>
                </a:solidFill>
                <a:effectLst/>
              </a:rPr>
              <a:t/>
            </a:r>
            <a:br>
              <a:rPr lang="en-US" sz="1800" b="0" dirty="0">
                <a:solidFill>
                  <a:srgbClr val="FFFF00"/>
                </a:solidFill>
                <a:effectLst/>
              </a:rPr>
            </a:br>
            <a:r>
              <a:rPr lang="en-US" sz="1800" b="0" dirty="0">
                <a:solidFill>
                  <a:srgbClr val="FFFF00"/>
                </a:solidFill>
                <a:effectLst/>
              </a:rPr>
              <a:t> - T</a:t>
            </a:r>
            <a:r>
              <a:rPr sz="1800" b="0" dirty="0" smtClean="0">
                <a:solidFill>
                  <a:srgbClr val="FFFF00"/>
                </a:solidFill>
                <a:effectLst/>
              </a:rPr>
              <a:t>heses</a:t>
            </a:r>
            <a:r>
              <a:rPr lang="en-US" sz="1800" b="0" dirty="0" smtClean="0">
                <a:solidFill>
                  <a:srgbClr val="FFFF00"/>
                </a:solidFill>
                <a:effectLst/>
              </a:rPr>
              <a:t> </a:t>
            </a:r>
            <a:r>
              <a:rPr lang="en-US" sz="1800" b="0" dirty="0">
                <a:solidFill>
                  <a:srgbClr val="FFFF00"/>
                </a:solidFill>
                <a:effectLst/>
              </a:rPr>
              <a:t>and capstone </a:t>
            </a:r>
            <a:r>
              <a:rPr sz="1800" b="0" dirty="0" smtClean="0">
                <a:solidFill>
                  <a:srgbClr val="FFFF00"/>
                </a:solidFill>
                <a:effectLst/>
              </a:rPr>
              <a:t>for </a:t>
            </a:r>
            <a:r>
              <a:rPr sz="1800" b="0" dirty="0">
                <a:solidFill>
                  <a:srgbClr val="FFFF00"/>
                </a:solidFill>
                <a:effectLst/>
              </a:rPr>
              <a:t>the ALM programs in technology at Harvard.</a:t>
            </a:r>
          </a:p>
        </p:txBody>
      </p:sp>
      <p:sp>
        <p:nvSpPr>
          <p:cNvPr id="203" name="Jose Luis Ramirez Herran…"/>
          <p:cNvSpPr txBox="1">
            <a:spLocks noGrp="1"/>
          </p:cNvSpPr>
          <p:nvPr>
            <p:ph type="body" sz="half" idx="2"/>
          </p:nvPr>
        </p:nvSpPr>
        <p:spPr>
          <a:xfrm>
            <a:off x="0" y="5282399"/>
            <a:ext cx="3851049" cy="1422065"/>
          </a:xfrm>
          <a:prstGeom prst="rect">
            <a:avLst/>
          </a:prstGeom>
          <a:solidFill>
            <a:srgbClr val="002060"/>
          </a:solidFill>
          <a:effectLst>
            <a:outerShdw blurRad="50800" dist="25400" dir="5400000" rotWithShape="0">
              <a:srgbClr val="000000">
                <a:alpha val="60000"/>
              </a:srgbClr>
            </a:outerShdw>
          </a:effectLst>
        </p:spPr>
        <p:txBody>
          <a:bodyPr>
            <a:normAutofit/>
          </a:bodyPr>
          <a:lstStyle/>
          <a:p>
            <a:pPr marL="0" indent="0" algn="ctr" defTabSz="349138">
              <a:lnSpc>
                <a:spcPct val="100000"/>
              </a:lnSpc>
              <a:buNone/>
              <a:defRPr sz="2550">
                <a:solidFill>
                  <a:srgbClr val="FFFFFF"/>
                </a:solidFill>
                <a:effectLst>
                  <a:outerShdw blurRad="21590" dist="10795" dir="5400000" rotWithShape="0">
                    <a:srgbClr val="000000">
                      <a:alpha val="50000"/>
                    </a:srgbClr>
                  </a:outerShdw>
                </a:effectLst>
              </a:defRPr>
            </a:pPr>
            <a:r>
              <a:rPr sz="2400" dirty="0"/>
              <a:t>Jose Luis Ramirez </a:t>
            </a:r>
            <a:r>
              <a:rPr sz="2400" dirty="0" err="1"/>
              <a:t>Herran</a:t>
            </a:r>
            <a:endParaRPr sz="2400" dirty="0"/>
          </a:p>
          <a:p>
            <a:pPr marL="0" indent="0" algn="ctr" defTabSz="349138">
              <a:lnSpc>
                <a:spcPct val="100000"/>
              </a:lnSpc>
              <a:buNone/>
              <a:defRPr sz="2550">
                <a:solidFill>
                  <a:srgbClr val="FFFFFF"/>
                </a:solidFill>
                <a:effectLst>
                  <a:outerShdw blurRad="21590" dist="10795" dir="5400000" rotWithShape="0">
                    <a:srgbClr val="000000">
                      <a:alpha val="50000"/>
                    </a:srgbClr>
                  </a:outerShdw>
                </a:effectLst>
              </a:defRPr>
            </a:pPr>
            <a:r>
              <a:rPr lang="en-US" sz="2400" dirty="0" smtClean="0"/>
              <a:t>Head </a:t>
            </a:r>
            <a:r>
              <a:rPr sz="2400" dirty="0" smtClean="0"/>
              <a:t>Instructor</a:t>
            </a:r>
            <a:endParaRPr sz="2400" dirty="0"/>
          </a:p>
        </p:txBody>
      </p:sp>
      <p:pic>
        <p:nvPicPr>
          <p:cNvPr id="201" name="Image" descr="Image"/>
          <p:cNvPicPr>
            <a:picLocks noGrp="1"/>
          </p:cNvPicPr>
          <p:nvPr>
            <p:ph type="pic" sz="half" idx="4294967295"/>
          </p:nvPr>
        </p:nvPicPr>
        <p:blipFill>
          <a:blip r:embed="rId2">
            <a:extLst/>
          </a:blip>
          <a:srcRect l="60" r="60"/>
          <a:stretch>
            <a:fillRect/>
          </a:stretch>
        </p:blipFill>
        <p:spPr>
          <a:xfrm>
            <a:off x="232760" y="480818"/>
            <a:ext cx="3385529" cy="4565607"/>
          </a:xfrm>
          <a:prstGeom prst="rect">
            <a:avLst/>
          </a:prstGeom>
        </p:spPr>
      </p:pic>
      <p:pic>
        <p:nvPicPr>
          <p:cNvPr id="2" name="Picture 1"/>
          <p:cNvPicPr>
            <a:picLocks noChangeAspect="1"/>
          </p:cNvPicPr>
          <p:nvPr/>
        </p:nvPicPr>
        <p:blipFill>
          <a:blip r:embed="rId3"/>
          <a:stretch>
            <a:fillRect/>
          </a:stretch>
        </p:blipFill>
        <p:spPr>
          <a:xfrm>
            <a:off x="3858118" y="5170124"/>
            <a:ext cx="2250501" cy="1687876"/>
          </a:xfrm>
          <a:prstGeom prst="rect">
            <a:avLst/>
          </a:prstGeom>
        </p:spPr>
      </p:pic>
      <p:pic>
        <p:nvPicPr>
          <p:cNvPr id="3" name="Picture 2"/>
          <p:cNvPicPr>
            <a:picLocks noChangeAspect="1"/>
          </p:cNvPicPr>
          <p:nvPr/>
        </p:nvPicPr>
        <p:blipFill>
          <a:blip r:embed="rId4"/>
          <a:stretch>
            <a:fillRect/>
          </a:stretch>
        </p:blipFill>
        <p:spPr>
          <a:xfrm>
            <a:off x="6108619" y="5170124"/>
            <a:ext cx="2995796" cy="1687876"/>
          </a:xfrm>
          <a:prstGeom prst="rect">
            <a:avLst/>
          </a:prstGeom>
        </p:spPr>
      </p:pic>
      <p:pic>
        <p:nvPicPr>
          <p:cNvPr id="4" name="Picture 3"/>
          <p:cNvPicPr>
            <a:picLocks noChangeAspect="1"/>
          </p:cNvPicPr>
          <p:nvPr/>
        </p:nvPicPr>
        <p:blipFill>
          <a:blip r:embed="rId5"/>
          <a:stretch>
            <a:fillRect/>
          </a:stretch>
        </p:blipFill>
        <p:spPr>
          <a:xfrm>
            <a:off x="9104415" y="5170124"/>
            <a:ext cx="3103268" cy="1687876"/>
          </a:xfrm>
          <a:prstGeom prst="rect">
            <a:avLst/>
          </a:prstGeom>
        </p:spPr>
      </p:pic>
    </p:spTree>
    <p:extLst>
      <p:ext uri="{BB962C8B-B14F-4D97-AF65-F5344CB8AC3E}">
        <p14:creationId xmlns:p14="http://schemas.microsoft.com/office/powerpoint/2010/main" val="38532748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Ricardo </a:t>
            </a:r>
            <a:r>
              <a:rPr lang="en-US" dirty="0" err="1" smtClean="0"/>
              <a:t>Villamil</a:t>
            </a:r>
            <a:endParaRPr lang="en-US" dirty="0"/>
          </a:p>
        </p:txBody>
      </p:sp>
      <p:sp>
        <p:nvSpPr>
          <p:cNvPr id="6" name="Content Placeholder 5"/>
          <p:cNvSpPr>
            <a:spLocks noGrp="1"/>
          </p:cNvSpPr>
          <p:nvPr>
            <p:ph sz="half" idx="1"/>
          </p:nvPr>
        </p:nvSpPr>
        <p:spPr>
          <a:xfrm>
            <a:off x="2519083" y="2136775"/>
            <a:ext cx="4144865" cy="3767328"/>
          </a:xfrm>
        </p:spPr>
        <p:txBody>
          <a:bodyPr>
            <a:normAutofit fontScale="85000" lnSpcReduction="10000"/>
          </a:bodyPr>
          <a:lstStyle/>
          <a:p>
            <a:r>
              <a:rPr lang="en-US" dirty="0" smtClean="0"/>
              <a:t>BS </a:t>
            </a:r>
            <a:r>
              <a:rPr lang="en-US" dirty="0"/>
              <a:t>and MS in Computer Science and </a:t>
            </a:r>
            <a:r>
              <a:rPr lang="en-US" b="1" dirty="0"/>
              <a:t>Software Engineering</a:t>
            </a:r>
            <a:r>
              <a:rPr lang="en-US" dirty="0"/>
              <a:t> from Boston </a:t>
            </a:r>
            <a:r>
              <a:rPr lang="en-US" dirty="0" smtClean="0"/>
              <a:t>University</a:t>
            </a:r>
          </a:p>
          <a:p>
            <a:r>
              <a:rPr lang="en-US" dirty="0" smtClean="0"/>
              <a:t>Worked </a:t>
            </a:r>
            <a:r>
              <a:rPr lang="en-US" dirty="0"/>
              <a:t>as Tech Lead at </a:t>
            </a:r>
            <a:r>
              <a:rPr lang="en-US" b="1" dirty="0" err="1"/>
              <a:t>HubSpot</a:t>
            </a:r>
            <a:r>
              <a:rPr lang="en-US" dirty="0"/>
              <a:t> (NYSE: HUBS) for five years, responsible for leading the Backend Engineering team that built the CRM</a:t>
            </a:r>
            <a:r>
              <a:rPr lang="en-US" dirty="0" smtClean="0"/>
              <a:t>.</a:t>
            </a:r>
          </a:p>
          <a:p>
            <a:r>
              <a:rPr lang="en-US" dirty="0" smtClean="0"/>
              <a:t>Currently </a:t>
            </a:r>
            <a:r>
              <a:rPr lang="en-US" dirty="0"/>
              <a:t>works at Slang, English learning platform that teaches professional English using </a:t>
            </a:r>
            <a:r>
              <a:rPr lang="en-US" b="1" dirty="0"/>
              <a:t>ML/NLP</a:t>
            </a:r>
            <a:r>
              <a:rPr lang="en-US" dirty="0"/>
              <a:t>.</a:t>
            </a:r>
          </a:p>
        </p:txBody>
      </p:sp>
      <p:pic>
        <p:nvPicPr>
          <p:cNvPr id="8" name="Content Placeholder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75930" y="1487192"/>
            <a:ext cx="3641993" cy="4855992"/>
          </a:xfrm>
        </p:spPr>
      </p:pic>
    </p:spTree>
    <p:extLst>
      <p:ext uri="{BB962C8B-B14F-4D97-AF65-F5344CB8AC3E}">
        <p14:creationId xmlns:p14="http://schemas.microsoft.com/office/powerpoint/2010/main" val="33041718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2004</TotalTime>
  <Words>1372</Words>
  <Application>Microsoft Office PowerPoint</Application>
  <PresentationFormat>Widescreen</PresentationFormat>
  <Paragraphs>198</Paragraphs>
  <Slides>32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Arial</vt:lpstr>
      <vt:lpstr>Bookman Old Style</vt:lpstr>
      <vt:lpstr>Courier New</vt:lpstr>
      <vt:lpstr>Gill Sans</vt:lpstr>
      <vt:lpstr>Helvetica</vt:lpstr>
      <vt:lpstr>Lato</vt:lpstr>
      <vt:lpstr>Rockwell</vt:lpstr>
      <vt:lpstr>Times New Roman</vt:lpstr>
      <vt:lpstr>Damask</vt:lpstr>
      <vt:lpstr>PowerPoint Presentation</vt:lpstr>
      <vt:lpstr>Today’s Lecture</vt:lpstr>
      <vt:lpstr>PowerPoint Presentation</vt:lpstr>
      <vt:lpstr>Calendar summer 2020</vt:lpstr>
      <vt:lpstr>Course Description – Applied Knowledge</vt:lpstr>
      <vt:lpstr>Course Description – Goals and Time</vt:lpstr>
      <vt:lpstr>Course Description - Presentations</vt:lpstr>
      <vt:lpstr>Originally from Colombia. In the USA since 2000.   - BS in Mechanical Engineering and concentrated on Robotics and  Finite Elements  - Master in Information Technology at Harvard University 2010.  For a decade I worked as software engineer in different industries: Cyber-security, Computer Graphics for visualization in urban planning, Education and Computer Vision.  Currently I teach:   - Numerical Analysis,   - Wearable Devices, Sensor Data and Machine Learning  - Autonomous Robots and AI  - Introduction to Bitcoin I supervise:  - Theses and capstone for the ALM programs in technology at Harvard.</vt:lpstr>
      <vt:lpstr>Ricardo Villamil</vt:lpstr>
      <vt:lpstr>PowerPoint Presentation</vt:lpstr>
      <vt:lpstr>Students Introductions</vt:lpstr>
      <vt:lpstr>Student Locations</vt:lpstr>
      <vt:lpstr>Piazza</vt:lpstr>
      <vt:lpstr>Syllabus</vt:lpstr>
      <vt:lpstr>Assignments</vt:lpstr>
      <vt:lpstr>PowerPoint Presentation</vt:lpstr>
      <vt:lpstr>Introduction</vt:lpstr>
      <vt:lpstr>PowerPoint Presentation</vt:lpstr>
      <vt:lpstr>We are going to collect data from a wearable</vt:lpstr>
      <vt:lpstr>Introducing Edge impulse</vt:lpstr>
      <vt:lpstr> tinyML lifecycle solution transforms developers’ abilities to deploy ML for embedded devices</vt:lpstr>
      <vt:lpstr>Go to the documentation</vt:lpstr>
      <vt:lpstr>PowerPoint Presentation</vt:lpstr>
      <vt:lpstr> full group discussion</vt:lpstr>
      <vt:lpstr>PowerPoint Presentation</vt:lpstr>
      <vt:lpstr>Assignment 1</vt:lpstr>
      <vt:lpstr>PowerPoint Presentation</vt:lpstr>
      <vt:lpstr>PowerPoint Presentation</vt:lpstr>
      <vt:lpstr>PowerPoint Presentation</vt:lpstr>
      <vt:lpstr>PowerPoint Presentation</vt:lpstr>
      <vt:lpstr>PowerPoint Presentation</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DGMD E-599 Digital Media Capstone Design Studio</dc:title>
  <dc:creator>jcx2000 h</dc:creator>
  <cp:lastModifiedBy>Microsoft account</cp:lastModifiedBy>
  <cp:revision>154</cp:revision>
  <dcterms:created xsi:type="dcterms:W3CDTF">2019-09-09T20:34:59Z</dcterms:created>
  <dcterms:modified xsi:type="dcterms:W3CDTF">2020-06-22T22:27:14Z</dcterms:modified>
</cp:coreProperties>
</file>